
<file path=[Content_Types].xml><?xml version="1.0" encoding="utf-8"?>
<Types xmlns="http://schemas.openxmlformats.org/package/2006/content-types">
  <Default Extension="emf" ContentType="image/x-emf"/>
  <Default Extension="mp4" ContentType="video/mp4"/>
  <Default Extension="png" ContentType="image/png"/>
  <Default Extension="rels" ContentType="application/vnd.openxmlformats-package.relationships+xml"/>
  <Default Extension="vtt" ContentType="text/vt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handoutMasterIdLst>
    <p:handoutMasterId r:id="rId12"/>
  </p:handoutMasterIdLst>
  <p:sldIdLst>
    <p:sldId id="256" r:id="rId2"/>
    <p:sldId id="271" r:id="rId3"/>
    <p:sldId id="279" r:id="rId4"/>
    <p:sldId id="281" r:id="rId5"/>
    <p:sldId id="280" r:id="rId6"/>
    <p:sldId id="257" r:id="rId7"/>
    <p:sldId id="275" r:id="rId8"/>
    <p:sldId id="276" r:id="rId9"/>
    <p:sldId id="282" r:id="rId10"/>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ようこそ" id="{E75E278A-FF0E-49A4-B170-79828D63BBAD}">
          <p14:sldIdLst>
            <p14:sldId id="256"/>
          </p14:sldIdLst>
        </p14:section>
        <p14:section name="デザイン、変形、注釈、共同作業、操作アシスト" id="{B9B51309-D148-4332-87C2-07BE32FBCA3B}">
          <p14:sldIdLst>
            <p14:sldId id="271"/>
            <p14:sldId id="279"/>
            <p14:sldId id="281"/>
            <p14:sldId id="280"/>
            <p14:sldId id="257"/>
            <p14:sldId id="275"/>
            <p14:sldId id="276"/>
          </p14:sldIdLst>
        </p14:section>
        <p14:section name="詳細情報" id="{2CC34DB2-6590-42C0-AD4B-A04C6060184E}">
          <p14:sldIdLst>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41" autoAdjust="0"/>
  </p:normalViewPr>
  <p:slideViewPr>
    <p:cSldViewPr snapToGrid="0">
      <p:cViewPr varScale="1">
        <p:scale>
          <a:sx n="111" d="100"/>
          <a:sy n="111" d="100"/>
        </p:scale>
        <p:origin x="594"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7" d="100"/>
          <a:sy n="77" d="100"/>
        </p:scale>
        <p:origin x="321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ja-JP"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331DED8-88B5-411A-ACD2-C758F92C980A}" type="datetime1">
              <a:rPr lang="ja-JP" altLang="en-US" smtClean="0">
                <a:latin typeface="Meiryo UI" panose="020B0604030504040204" pitchFamily="34" charset="-128"/>
                <a:ea typeface="Meiryo UI" panose="020B0604030504040204" pitchFamily="34" charset="-128"/>
              </a:rPr>
              <a:t>2023/10/23</a:t>
            </a:fld>
            <a:endParaRPr lang="ja-JP"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ja-JP"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en-US" altLang="ja-JP" smtClean="0">
                <a:latin typeface="Meiryo UI" panose="020B0604030504040204" pitchFamily="34" charset="-128"/>
                <a:ea typeface="Meiryo UI" panose="020B0604030504040204" pitchFamily="34" charset="-128"/>
                <a:cs typeface="Meiryo UI" panose="020B0604030504040204" pitchFamily="34" charset="-128"/>
              </a:rPr>
              <a:t>‹#›</a:t>
            </a:fld>
            <a:endParaRPr lang="ja-JP" altLang="en-US">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iryo UI" panose="020B0604030504040204" pitchFamily="34" charset="-128"/>
                <a:ea typeface="Meiryo UI" panose="020B0604030504040204" pitchFamily="34" charset="-128"/>
                <a:cs typeface="Meiryo UI" panose="020B0604030504040204" pitchFamily="34" charset="-128"/>
              </a:defRPr>
            </a:lvl1pPr>
          </a:lstStyle>
          <a:p>
            <a:endParaRPr lang="ja-JP" altLang="en-US" noProof="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iryo UI" panose="020B0604030504040204" pitchFamily="34" charset="-128"/>
                <a:ea typeface="Meiryo UI" panose="020B0604030504040204" pitchFamily="34" charset="-128"/>
                <a:cs typeface="Meiryo UI" panose="020B0604030504040204" pitchFamily="34" charset="-128"/>
              </a:defRPr>
            </a:lvl1pPr>
          </a:lstStyle>
          <a:p>
            <a:fld id="{EA714F72-2ED5-42CD-BB70-0808FD3450BC}" type="datetime1">
              <a:rPr lang="ja-JP" altLang="en-US" noProof="0" smtClean="0"/>
              <a:t>2023/10/23</a:t>
            </a:fld>
            <a:endParaRPr lang="ja-JP" altLang="en-US" noProof="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iryo UI" panose="020B0604030504040204" pitchFamily="34" charset="-128"/>
                <a:ea typeface="Meiryo UI" panose="020B0604030504040204" pitchFamily="34" charset="-128"/>
                <a:cs typeface="Meiryo UI" panose="020B0604030504040204" pitchFamily="34" charset="-128"/>
              </a:defRPr>
            </a:lvl1pPr>
          </a:lstStyle>
          <a:p>
            <a:endParaRPr lang="ja-JP" altLang="en-US" noProof="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iryo UI" panose="020B0604030504040204" pitchFamily="34" charset="-128"/>
                <a:ea typeface="Meiryo UI" panose="020B0604030504040204" pitchFamily="34" charset="-128"/>
                <a:cs typeface="Meiryo UI" panose="020B0604030504040204" pitchFamily="34" charset="-128"/>
              </a:defRPr>
            </a:lvl1pPr>
          </a:lstStyle>
          <a:p>
            <a:fld id="{DF61EA0F-A667-4B49-8422-0062BC55E249}" type="slidenum">
              <a:rPr lang="en-US" altLang="ja-JP" noProof="0" smtClean="0"/>
              <a:pPr/>
              <a:t>‹#›</a:t>
            </a:fld>
            <a:endParaRPr lang="ja-JP" altLang="en-US"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1pPr>
    <a:lvl2pPr marL="4572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2pPr>
    <a:lvl3pPr marL="9144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3pPr>
    <a:lvl4pPr marL="13716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4pPr>
    <a:lvl5pPr marL="18288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rtl="0"/>
            <a:fld id="{DF61EA0F-A667-4B49-8422-0062BC55E249}" type="slidenum">
              <a:rPr lang="en-US" altLang="ja-JP" smtClean="0"/>
              <a:t>1</a:t>
            </a:fld>
            <a:endParaRPr lang="ja-JP" altLang="en-US"/>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a:t>
            </a:fld>
            <a:endParaRPr lang="ja-JP" altLang="en-US"/>
          </a:p>
        </p:txBody>
      </p:sp>
    </p:spTree>
    <p:extLst>
      <p:ext uri="{BB962C8B-B14F-4D97-AF65-F5344CB8AC3E}">
        <p14:creationId xmlns:p14="http://schemas.microsoft.com/office/powerpoint/2010/main" val="1811998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a:t>
            </a:fld>
            <a:endParaRPr lang="ja-JP" altLang="en-US"/>
          </a:p>
        </p:txBody>
      </p:sp>
    </p:spTree>
    <p:extLst>
      <p:ext uri="{BB962C8B-B14F-4D97-AF65-F5344CB8AC3E}">
        <p14:creationId xmlns:p14="http://schemas.microsoft.com/office/powerpoint/2010/main" val="3538902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4</a:t>
            </a:fld>
            <a:endParaRPr lang="ja-JP" altLang="en-US"/>
          </a:p>
        </p:txBody>
      </p:sp>
    </p:spTree>
    <p:extLst>
      <p:ext uri="{BB962C8B-B14F-4D97-AF65-F5344CB8AC3E}">
        <p14:creationId xmlns:p14="http://schemas.microsoft.com/office/powerpoint/2010/main" val="2416612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5</a:t>
            </a:fld>
            <a:endParaRPr lang="ja-JP" altLang="en-US"/>
          </a:p>
        </p:txBody>
      </p:sp>
    </p:spTree>
    <p:extLst>
      <p:ext uri="{BB962C8B-B14F-4D97-AF65-F5344CB8AC3E}">
        <p14:creationId xmlns:p14="http://schemas.microsoft.com/office/powerpoint/2010/main" val="1359781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5"/>
          </p:nvPr>
        </p:nvSpPr>
        <p:spPr/>
        <p:txBody>
          <a:bodyPr rtlCol="0"/>
          <a:lstStyle/>
          <a:p>
            <a:pPr rtl="0"/>
            <a:fld id="{DF61EA0F-A667-4B49-8422-0062BC55E249}" type="slidenum">
              <a:rPr lang="en-US" altLang="ja-JP" smtClean="0"/>
              <a:t>6</a:t>
            </a:fld>
            <a:endParaRPr lang="ja-JP" altLang="en-US"/>
          </a:p>
        </p:txBody>
      </p:sp>
    </p:spTree>
    <p:extLst>
      <p:ext uri="{BB962C8B-B14F-4D97-AF65-F5344CB8AC3E}">
        <p14:creationId xmlns:p14="http://schemas.microsoft.com/office/powerpoint/2010/main" val="3034230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7</a:t>
            </a:fld>
            <a:endParaRPr lang="ja-JP" altLang="en-US"/>
          </a:p>
        </p:txBody>
      </p:sp>
    </p:spTree>
    <p:extLst>
      <p:ext uri="{BB962C8B-B14F-4D97-AF65-F5344CB8AC3E}">
        <p14:creationId xmlns:p14="http://schemas.microsoft.com/office/powerpoint/2010/main" val="593562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8</a:t>
            </a:fld>
            <a:endParaRPr lang="ja-JP" altLang="en-US"/>
          </a:p>
        </p:txBody>
      </p:sp>
    </p:spTree>
    <p:extLst>
      <p:ext uri="{BB962C8B-B14F-4D97-AF65-F5344CB8AC3E}">
        <p14:creationId xmlns:p14="http://schemas.microsoft.com/office/powerpoint/2010/main" val="4104009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rtl="0"/>
            <a:fld id="{DF61EA0F-A667-4B49-8422-0062BC55E249}" type="slidenum">
              <a:rPr lang="en-US" altLang="ja-JP" smtClean="0"/>
              <a:t>9</a:t>
            </a:fld>
            <a:endParaRPr lang="ja-JP" altLang="en-US"/>
          </a:p>
        </p:txBody>
      </p:sp>
    </p:spTree>
    <p:extLst>
      <p:ext uri="{BB962C8B-B14F-4D97-AF65-F5344CB8AC3E}">
        <p14:creationId xmlns:p14="http://schemas.microsoft.com/office/powerpoint/2010/main" val="342178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長方形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latin typeface="Meiryo UI" panose="020B0604030504040204" pitchFamily="34" charset="-128"/>
              <a:ea typeface="Meiryo UI" panose="020B0604030504040204" pitchFamily="34" charset="-128"/>
              <a:cs typeface="Meiryo UI" panose="020B0604030504040204" pitchFamily="34" charset="-128"/>
            </a:endParaRPr>
          </a:p>
        </p:txBody>
      </p:sp>
      <p:sp>
        <p:nvSpPr>
          <p:cNvPr id="2" name="タイトル 1"/>
          <p:cNvSpPr>
            <a:spLocks noGrp="1"/>
          </p:cNvSpPr>
          <p:nvPr>
            <p:ph type="title"/>
          </p:nvPr>
        </p:nvSpPr>
        <p:spPr/>
        <p:txBody>
          <a:bodyPr rtlCol="0"/>
          <a:lstStyle>
            <a:lvl1pPr>
              <a:defRPr>
                <a:latin typeface="Meiryo UI" panose="020B0604030504040204" pitchFamily="34" charset="-128"/>
                <a:ea typeface="Meiryo UI" panose="020B0604030504040204" pitchFamily="34" charset="-128"/>
                <a:cs typeface="Meiryo UI" panose="020B0604030504040204" pitchFamily="34" charset="-128"/>
              </a:defRPr>
            </a:lvl1pPr>
          </a:lstStyle>
          <a:p>
            <a:pPr rtl="0"/>
            <a:r>
              <a:rPr lang="ja-JP" altLang="en-US" noProof="0"/>
              <a:t>マスター タイトルの書式設定</a:t>
            </a:r>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9" name="長方形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ja-JP" altLang="en-US" sz="1800" noProof="0">
              <a:latin typeface="Meiryo UI" panose="020B0604030504040204" pitchFamily="34" charset="-128"/>
              <a:ea typeface="Meiryo UI" panose="020B0604030504040204" pitchFamily="34" charset="-128"/>
              <a:cs typeface="Meiryo UI" panose="020B0604030504040204" pitchFamily="34" charset="-128"/>
            </a:endParaRPr>
          </a:p>
        </p:txBody>
      </p:sp>
      <p:cxnSp>
        <p:nvCxnSpPr>
          <p:cNvPr id="12" name="直線​​コネクタ(S)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タイトル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latin typeface="Meiryo UI" panose="020B0604030504040204" pitchFamily="34" charset="-128"/>
                <a:ea typeface="Meiryo UI" panose="020B0604030504040204" pitchFamily="34" charset="-128"/>
                <a:cs typeface="Meiryo UI" panose="020B0604030504040204" pitchFamily="34" charset="-128"/>
              </a:defRPr>
            </a:lvl1pPr>
          </a:lstStyle>
          <a:p>
            <a:pPr rtl="0"/>
            <a:r>
              <a:rPr lang="ja-JP" altLang="en-US" noProof="0"/>
              <a:t>マスター タイトルの書式設定</a:t>
            </a:r>
          </a:p>
        </p:txBody>
      </p:sp>
      <p:sp>
        <p:nvSpPr>
          <p:cNvPr id="3" name="コンテンツ プレースホルダー 2"/>
          <p:cNvSpPr>
            <a:spLocks noGrp="1"/>
          </p:cNvSpPr>
          <p:nvPr>
            <p:ph sz="quarter" idx="10" hasCustomPrompt="1"/>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latin typeface="Meiryo UI" panose="020B0604030504040204" pitchFamily="34" charset="-128"/>
                <a:ea typeface="Meiryo UI" panose="020B0604030504040204" pitchFamily="34" charset="-128"/>
                <a:cs typeface="Meiryo UI" panose="020B0604030504040204" pitchFamily="34" charset="-128"/>
              </a:defRPr>
            </a:lvl1pPr>
            <a:lvl2pPr>
              <a:defRPr lang="en-US" sz="1200" smtClean="0">
                <a:solidFill>
                  <a:schemeClr val="tx1">
                    <a:lumMod val="75000"/>
                    <a:lumOff val="25000"/>
                  </a:schemeClr>
                </a:solidFill>
                <a:latin typeface="Meiryo UI" panose="020B0604030504040204" pitchFamily="34" charset="-128"/>
                <a:ea typeface="Meiryo UI" panose="020B0604030504040204" pitchFamily="34" charset="-128"/>
                <a:cs typeface="Meiryo UI" panose="020B0604030504040204" pitchFamily="34" charset="-128"/>
              </a:defRPr>
            </a:lvl2pPr>
            <a:lvl3pPr>
              <a:defRPr lang="en-US" sz="1200" smtClean="0">
                <a:solidFill>
                  <a:schemeClr val="tx1">
                    <a:lumMod val="75000"/>
                    <a:lumOff val="25000"/>
                  </a:schemeClr>
                </a:solidFill>
                <a:latin typeface="Meiryo UI" panose="020B0604030504040204" pitchFamily="34" charset="-128"/>
                <a:ea typeface="Meiryo UI" panose="020B0604030504040204" pitchFamily="34" charset="-128"/>
                <a:cs typeface="Meiryo UI" panose="020B0604030504040204" pitchFamily="34" charset="-128"/>
              </a:defRPr>
            </a:lvl3pPr>
            <a:lvl4pPr>
              <a:defRPr lang="en-US" sz="1200" smtClean="0">
                <a:solidFill>
                  <a:schemeClr val="tx1">
                    <a:lumMod val="75000"/>
                    <a:lumOff val="25000"/>
                  </a:schemeClr>
                </a:solidFill>
                <a:latin typeface="Meiryo UI" panose="020B0604030504040204" pitchFamily="34" charset="-128"/>
                <a:ea typeface="Meiryo UI" panose="020B0604030504040204" pitchFamily="34" charset="-128"/>
                <a:cs typeface="Meiryo UI" panose="020B0604030504040204" pitchFamily="34" charset="-128"/>
              </a:defRPr>
            </a:lvl4pPr>
            <a:lvl5pPr>
              <a:defRPr lang="en-US" sz="1200">
                <a:solidFill>
                  <a:schemeClr val="tx1">
                    <a:lumMod val="75000"/>
                    <a:lumOff val="25000"/>
                  </a:schemeClr>
                </a:solidFill>
                <a:latin typeface="Meiryo UI" panose="020B0604030504040204" pitchFamily="34" charset="-128"/>
                <a:ea typeface="Meiryo UI" panose="020B0604030504040204" pitchFamily="34" charset="-128"/>
                <a:cs typeface="Meiryo UI" panose="020B0604030504040204" pitchFamily="34" charset="-128"/>
              </a:defRPr>
            </a:lvl5pPr>
          </a:lstStyle>
          <a:p>
            <a:pPr marL="0" lvl="0" indent="0" rtl="0">
              <a:lnSpc>
                <a:spcPct val="150000"/>
              </a:lnSpc>
              <a:spcBef>
                <a:spcPts val="1000"/>
              </a:spcBef>
              <a:spcAft>
                <a:spcPts val="1200"/>
              </a:spcAft>
              <a:buNone/>
            </a:pPr>
            <a:r>
              <a:rPr lang="ja-JP" altLang="en-US" noProof="0"/>
              <a:t>クリックしてマスター テキストのスタイルを編集</a:t>
            </a:r>
          </a:p>
          <a:p>
            <a:pPr marL="0" lvl="1" indent="0" rtl="0">
              <a:lnSpc>
                <a:spcPct val="150000"/>
              </a:lnSpc>
              <a:spcBef>
                <a:spcPts val="1000"/>
              </a:spcBef>
              <a:spcAft>
                <a:spcPts val="1200"/>
              </a:spcAft>
              <a:buNone/>
            </a:pPr>
            <a:r>
              <a:rPr lang="ja-JP" altLang="en-US" noProof="0"/>
              <a:t>第 </a:t>
            </a:r>
            <a:r>
              <a:rPr lang="en-US" altLang="ja-JP" noProof="0"/>
              <a:t>2 </a:t>
            </a:r>
            <a:r>
              <a:rPr lang="ja-JP" altLang="en-US" noProof="0"/>
              <a:t>レベル</a:t>
            </a:r>
          </a:p>
          <a:p>
            <a:pPr marL="0" lvl="2" indent="0" rtl="0">
              <a:lnSpc>
                <a:spcPct val="150000"/>
              </a:lnSpc>
              <a:spcBef>
                <a:spcPts val="1000"/>
              </a:spcBef>
              <a:spcAft>
                <a:spcPts val="1200"/>
              </a:spcAft>
              <a:buNone/>
            </a:pPr>
            <a:r>
              <a:rPr lang="ja-JP" altLang="en-US" noProof="0"/>
              <a:t>第 </a:t>
            </a:r>
            <a:r>
              <a:rPr lang="en-US" altLang="ja-JP" noProof="0"/>
              <a:t>3 </a:t>
            </a:r>
            <a:r>
              <a:rPr lang="ja-JP" altLang="en-US" noProof="0"/>
              <a:t>レベル</a:t>
            </a:r>
          </a:p>
          <a:p>
            <a:pPr marL="0" lvl="3" indent="0" rtl="0">
              <a:lnSpc>
                <a:spcPct val="150000"/>
              </a:lnSpc>
              <a:spcBef>
                <a:spcPts val="1000"/>
              </a:spcBef>
              <a:spcAft>
                <a:spcPts val="1200"/>
              </a:spcAft>
              <a:buNone/>
            </a:pPr>
            <a:r>
              <a:rPr lang="ja-JP" altLang="en-US" noProof="0"/>
              <a:t>第 </a:t>
            </a:r>
            <a:r>
              <a:rPr lang="en-US" altLang="ja-JP" noProof="0"/>
              <a:t>4 </a:t>
            </a:r>
            <a:r>
              <a:rPr lang="ja-JP" altLang="en-US" noProof="0"/>
              <a:t>レベル</a:t>
            </a:r>
          </a:p>
          <a:p>
            <a:pPr marL="0" lvl="4" indent="0" rtl="0">
              <a:lnSpc>
                <a:spcPct val="150000"/>
              </a:lnSpc>
              <a:spcBef>
                <a:spcPts val="1000"/>
              </a:spcBef>
              <a:spcAft>
                <a:spcPts val="1200"/>
              </a:spcAft>
              <a:buNone/>
            </a:pPr>
            <a:r>
              <a:rPr lang="ja-JP" altLang="en-US" noProof="0"/>
              <a:t>第 </a:t>
            </a:r>
            <a:r>
              <a:rPr lang="en-US" altLang="ja-JP" noProof="0"/>
              <a:t>5 </a:t>
            </a:r>
            <a:r>
              <a:rPr lang="ja-JP" altLang="en-US" noProof="0"/>
              <a:t>レベル</a:t>
            </a:r>
          </a:p>
        </p:txBody>
      </p:sp>
      <p:sp>
        <p:nvSpPr>
          <p:cNvPr id="6" name="日付プレースホルダー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Meiryo UI" panose="020B0604030504040204" pitchFamily="34" charset="-128"/>
                <a:ea typeface="Meiryo UI" panose="020B0604030504040204" pitchFamily="34" charset="-128"/>
                <a:cs typeface="Meiryo UI" panose="020B0604030504040204" pitchFamily="34" charset="-128"/>
              </a:defRPr>
            </a:lvl1pPr>
          </a:lstStyle>
          <a:p>
            <a:fld id="{15D3546A-57C6-4569-9DC1-C4E6C62E70F1}" type="datetime1">
              <a:rPr lang="ja-JP" altLang="en-US" noProof="0" smtClean="0"/>
              <a:t>2023/10/23</a:t>
            </a:fld>
            <a:endParaRPr lang="ja-JP" altLang="en-US" noProof="0"/>
          </a:p>
        </p:txBody>
      </p:sp>
      <p:sp>
        <p:nvSpPr>
          <p:cNvPr id="7" name="フッター プレースホルダー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Meiryo UI" panose="020B0604030504040204" pitchFamily="34" charset="-128"/>
                <a:ea typeface="Meiryo UI" panose="020B0604030504040204" pitchFamily="34" charset="-128"/>
                <a:cs typeface="Meiryo UI" panose="020B0604030504040204" pitchFamily="34" charset="-128"/>
              </a:defRPr>
            </a:lvl1pPr>
          </a:lstStyle>
          <a:p>
            <a:endParaRPr lang="ja-JP" altLang="en-US" noProof="0"/>
          </a:p>
        </p:txBody>
      </p:sp>
      <p:sp>
        <p:nvSpPr>
          <p:cNvPr id="8" name="スライド番号プレースホルダー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Meiryo UI" panose="020B0604030504040204" pitchFamily="34" charset="-128"/>
                <a:ea typeface="Meiryo UI" panose="020B0604030504040204" pitchFamily="34" charset="-128"/>
                <a:cs typeface="Meiryo UI" panose="020B0604030504040204" pitchFamily="34" charset="-128"/>
              </a:defRPr>
            </a:lvl1pPr>
          </a:lstStyle>
          <a:p>
            <a:fld id="{9860EDB8-5305-433F-BE41-D7A86D811DB3}" type="slidenum">
              <a:rPr lang="en-US" altLang="ja-JP" noProof="0" smtClean="0"/>
              <a:pPr/>
              <a:t>‹#›</a:t>
            </a:fld>
            <a:endParaRPr lang="ja-JP" altLang="en-US" noProof="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9" name="長方形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latin typeface="Meiryo UI" panose="020B0604030504040204" pitchFamily="34" charset="-128"/>
              <a:ea typeface="Meiryo UI" panose="020B0604030504040204" pitchFamily="34" charset="-128"/>
              <a:cs typeface="Meiryo UI" panose="020B0604030504040204" pitchFamily="34" charset="-128"/>
            </a:endParaRPr>
          </a:p>
        </p:txBody>
      </p:sp>
      <p:sp>
        <p:nvSpPr>
          <p:cNvPr id="10" name="長方形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latin typeface="Meiryo UI" panose="020B0604030504040204" pitchFamily="34" charset="-128"/>
              <a:ea typeface="Meiryo UI" panose="020B0604030504040204" pitchFamily="34" charset="-128"/>
              <a:cs typeface="Meiryo UI" panose="020B0604030504040204" pitchFamily="34" charset="-128"/>
            </a:endParaRPr>
          </a:p>
        </p:txBody>
      </p:sp>
      <p:sp>
        <p:nvSpPr>
          <p:cNvPr id="2" name="タイトル 1"/>
          <p:cNvSpPr>
            <a:spLocks noGrp="1"/>
          </p:cNvSpPr>
          <p:nvPr>
            <p:ph type="title"/>
          </p:nvPr>
        </p:nvSpPr>
        <p:spPr>
          <a:xfrm>
            <a:off x="521208" y="1536192"/>
            <a:ext cx="6876288" cy="640080"/>
          </a:xfrm>
        </p:spPr>
        <p:txBody>
          <a:bodyPr rtlCol="0">
            <a:normAutofit/>
          </a:bodyPr>
          <a:lstStyle>
            <a:lvl1pPr>
              <a:defRPr sz="3600">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rtl="0"/>
            <a:r>
              <a:rPr lang="ja-JP" altLang="en-US" noProof="0"/>
              <a:t>マスター タイトルの書式設定</a:t>
            </a:r>
          </a:p>
        </p:txBody>
      </p:sp>
      <p:sp>
        <p:nvSpPr>
          <p:cNvPr id="7" name="コンテンツ プレースホルダー 6"/>
          <p:cNvSpPr>
            <a:spLocks noGrp="1"/>
          </p:cNvSpPr>
          <p:nvPr>
            <p:ph sz="quarter" idx="13" hasCustomPrompt="1"/>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eiryo UI" panose="020B0604030504040204" pitchFamily="34" charset="-128"/>
                <a:ea typeface="Meiryo UI" panose="020B0604030504040204" pitchFamily="34" charset="-128"/>
                <a:cs typeface="Meiryo UI" panose="020B0604030504040204" pitchFamily="34" charset="-128"/>
              </a:defRPr>
            </a:lvl1pPr>
            <a:lvl2pPr>
              <a:defRPr lang="en-US" sz="1200" dirty="0" smtClean="0">
                <a:solidFill>
                  <a:schemeClr val="tx1">
                    <a:lumMod val="75000"/>
                    <a:lumOff val="25000"/>
                  </a:schemeClr>
                </a:solidFill>
                <a:latin typeface="Meiryo UI" panose="020B0604030504040204" pitchFamily="34" charset="-128"/>
                <a:ea typeface="Meiryo UI" panose="020B0604030504040204" pitchFamily="34" charset="-128"/>
                <a:cs typeface="Meiryo UI" panose="020B0604030504040204" pitchFamily="34" charset="-128"/>
              </a:defRPr>
            </a:lvl2pPr>
            <a:lvl3pPr>
              <a:defRPr lang="en-US" sz="1200" dirty="0" smtClean="0">
                <a:solidFill>
                  <a:schemeClr val="tx1">
                    <a:lumMod val="75000"/>
                    <a:lumOff val="25000"/>
                  </a:schemeClr>
                </a:solidFill>
                <a:latin typeface="Meiryo UI" panose="020B0604030504040204" pitchFamily="34" charset="-128"/>
                <a:ea typeface="Meiryo UI" panose="020B0604030504040204" pitchFamily="34" charset="-128"/>
                <a:cs typeface="Meiryo UI" panose="020B0604030504040204" pitchFamily="34" charset="-128"/>
              </a:defRPr>
            </a:lvl3pPr>
            <a:lvl4pPr>
              <a:defRPr lang="en-US" sz="1200" dirty="0" smtClean="0">
                <a:solidFill>
                  <a:schemeClr val="tx1">
                    <a:lumMod val="75000"/>
                    <a:lumOff val="25000"/>
                  </a:schemeClr>
                </a:solidFill>
                <a:latin typeface="Meiryo UI" panose="020B0604030504040204" pitchFamily="34" charset="-128"/>
                <a:ea typeface="Meiryo UI" panose="020B0604030504040204" pitchFamily="34" charset="-128"/>
                <a:cs typeface="Meiryo UI" panose="020B0604030504040204" pitchFamily="34" charset="-128"/>
              </a:defRPr>
            </a:lvl4pPr>
            <a:lvl5pPr>
              <a:defRPr lang="en-US" sz="1200" dirty="0">
                <a:solidFill>
                  <a:schemeClr val="tx1">
                    <a:lumMod val="75000"/>
                    <a:lumOff val="25000"/>
                  </a:schemeClr>
                </a:solidFill>
                <a:latin typeface="Meiryo UI" panose="020B0604030504040204" pitchFamily="34" charset="-128"/>
                <a:ea typeface="Meiryo UI" panose="020B0604030504040204" pitchFamily="34" charset="-128"/>
                <a:cs typeface="Meiryo UI" panose="020B0604030504040204" pitchFamily="34" charset="-128"/>
              </a:defRPr>
            </a:lvl5pPr>
          </a:lstStyle>
          <a:p>
            <a:pPr marL="0" lvl="0" indent="0" rtl="0">
              <a:lnSpc>
                <a:spcPct val="150000"/>
              </a:lnSpc>
              <a:spcBef>
                <a:spcPts val="1000"/>
              </a:spcBef>
              <a:spcAft>
                <a:spcPts val="1200"/>
              </a:spcAft>
              <a:buNone/>
            </a:pPr>
            <a:r>
              <a:rPr lang="ja-JP" altLang="en-US" noProof="0"/>
              <a:t>クリックしてマスター テキストのスタイルを編集</a:t>
            </a:r>
          </a:p>
          <a:p>
            <a:pPr marL="0" lvl="1" indent="0" rtl="0">
              <a:lnSpc>
                <a:spcPct val="150000"/>
              </a:lnSpc>
              <a:spcBef>
                <a:spcPts val="1000"/>
              </a:spcBef>
              <a:spcAft>
                <a:spcPts val="1200"/>
              </a:spcAft>
              <a:buNone/>
            </a:pPr>
            <a:r>
              <a:rPr lang="ja-JP" altLang="en-US" noProof="0"/>
              <a:t>第 </a:t>
            </a:r>
            <a:r>
              <a:rPr lang="en-US" altLang="ja-JP" noProof="0"/>
              <a:t>2 </a:t>
            </a:r>
            <a:r>
              <a:rPr lang="ja-JP" altLang="en-US" noProof="0"/>
              <a:t>レベル</a:t>
            </a:r>
          </a:p>
          <a:p>
            <a:pPr marL="0" lvl="2" indent="0" rtl="0">
              <a:lnSpc>
                <a:spcPct val="150000"/>
              </a:lnSpc>
              <a:spcBef>
                <a:spcPts val="1000"/>
              </a:spcBef>
              <a:spcAft>
                <a:spcPts val="1200"/>
              </a:spcAft>
              <a:buNone/>
            </a:pPr>
            <a:r>
              <a:rPr lang="ja-JP" altLang="en-US" noProof="0"/>
              <a:t>第 </a:t>
            </a:r>
            <a:r>
              <a:rPr lang="en-US" altLang="ja-JP" noProof="0"/>
              <a:t>3 </a:t>
            </a:r>
            <a:r>
              <a:rPr lang="ja-JP" altLang="en-US" noProof="0"/>
              <a:t>レベル</a:t>
            </a:r>
          </a:p>
          <a:p>
            <a:pPr marL="0" lvl="3" indent="0" rtl="0">
              <a:lnSpc>
                <a:spcPct val="150000"/>
              </a:lnSpc>
              <a:spcBef>
                <a:spcPts val="1000"/>
              </a:spcBef>
              <a:spcAft>
                <a:spcPts val="1200"/>
              </a:spcAft>
              <a:buNone/>
            </a:pPr>
            <a:r>
              <a:rPr lang="ja-JP" altLang="en-US" noProof="0"/>
              <a:t>第 </a:t>
            </a:r>
            <a:r>
              <a:rPr lang="en-US" altLang="ja-JP" noProof="0"/>
              <a:t>4 </a:t>
            </a:r>
            <a:r>
              <a:rPr lang="ja-JP" altLang="en-US" noProof="0"/>
              <a:t>レベル</a:t>
            </a:r>
          </a:p>
          <a:p>
            <a:pPr marL="0" lvl="4" indent="0" rtl="0">
              <a:lnSpc>
                <a:spcPct val="150000"/>
              </a:lnSpc>
              <a:spcBef>
                <a:spcPts val="1000"/>
              </a:spcBef>
              <a:spcAft>
                <a:spcPts val="1200"/>
              </a:spcAft>
              <a:buNone/>
            </a:pPr>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長方形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ja-JP" altLang="en-US" sz="1800" noProof="0">
              <a:latin typeface="Meiryo UI" panose="020B0604030504040204" pitchFamily="34" charset="-128"/>
              <a:ea typeface="Meiryo UI" panose="020B0604030504040204" pitchFamily="34" charset="-128"/>
              <a:cs typeface="Meiryo UI" panose="020B0604030504040204" pitchFamily="34" charset="-128"/>
            </a:endParaRPr>
          </a:p>
        </p:txBody>
      </p:sp>
      <p:sp>
        <p:nvSpPr>
          <p:cNvPr id="2" name="タイトル プレースホルダー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Meiryo UI" panose="020B0604030504040204" pitchFamily="34" charset="-128"/>
                <a:ea typeface="Meiryo UI" panose="020B0604030504040204" pitchFamily="34" charset="-128"/>
                <a:cs typeface="Meiryo UI" panose="020B0604030504040204" pitchFamily="34" charset="-128"/>
              </a:defRPr>
            </a:lvl1pPr>
          </a:lstStyle>
          <a:p>
            <a:fld id="{2989E8A1-B593-4476-8516-D80777746012}" type="datetime1">
              <a:rPr lang="ja-JP" altLang="en-US" noProof="0" smtClean="0"/>
              <a:t>2023/10/23</a:t>
            </a:fld>
            <a:endParaRPr lang="ja-JP" altLang="en-US" noProof="0" dirty="0"/>
          </a:p>
        </p:txBody>
      </p:sp>
      <p:sp>
        <p:nvSpPr>
          <p:cNvPr id="5" name="フッター プレースホルダー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Meiryo UI" panose="020B0604030504040204" pitchFamily="34" charset="-128"/>
                <a:ea typeface="Meiryo UI" panose="020B0604030504040204" pitchFamily="34" charset="-128"/>
                <a:cs typeface="Meiryo UI" panose="020B0604030504040204" pitchFamily="34" charset="-128"/>
              </a:defRPr>
            </a:lvl1pPr>
          </a:lstStyle>
          <a:p>
            <a:endParaRPr lang="ja-JP" altLang="en-US" noProof="0"/>
          </a:p>
        </p:txBody>
      </p:sp>
      <p:sp>
        <p:nvSpPr>
          <p:cNvPr id="6" name="スライド番号プレースホルダー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Meiryo UI" panose="020B0604030504040204" pitchFamily="34" charset="-128"/>
                <a:ea typeface="Meiryo UI" panose="020B0604030504040204" pitchFamily="34" charset="-128"/>
                <a:cs typeface="Meiryo UI" panose="020B0604030504040204" pitchFamily="34" charset="-128"/>
              </a:defRPr>
            </a:lvl1pPr>
          </a:lstStyle>
          <a:p>
            <a:fld id="{9860EDB8-5305-433F-BE41-D7A86D811DB3}" type="slidenum">
              <a:rPr lang="en-US" altLang="ja-JP" noProof="0" smtClean="0"/>
              <a:pPr/>
              <a:t>‹#›</a:t>
            </a:fld>
            <a:endParaRPr lang="ja-JP" altLang="en-US" noProof="0"/>
          </a:p>
        </p:txBody>
      </p:sp>
      <p:cxnSp>
        <p:nvCxnSpPr>
          <p:cNvPr id="8" name="直線​​コネクタ(S)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spcBef>
          <a:spcPct val="0"/>
        </a:spcBef>
        <a:buNone/>
        <a:defRPr kumimoji="1" sz="28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1pPr>
    </p:titleStyle>
    <p:bodyStyle>
      <a:lvl1pPr marL="0" indent="0" algn="l" defTabSz="914400" rtl="0" eaLnBrk="1" latinLnBrk="0" hangingPunct="1">
        <a:lnSpc>
          <a:spcPct val="150000"/>
        </a:lnSpc>
        <a:spcBef>
          <a:spcPts val="1000"/>
        </a:spcBef>
        <a:spcAft>
          <a:spcPts val="1200"/>
        </a:spcAft>
        <a:buFontTx/>
        <a:buNone/>
        <a:defRPr kumimoji="1" lang="en-US" sz="1200"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eiryo UI" panose="020B0604030504040204" pitchFamily="34" charset="-128"/>
          <a:ea typeface="Meiryo UI" panose="020B0604030504040204" pitchFamily="34" charset="-128"/>
          <a:cs typeface="Meiryo UI" panose="020B0604030504040204" pitchFamily="34" charset="-128"/>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eiryo UI" panose="020B0604030504040204" pitchFamily="34" charset="-128"/>
          <a:ea typeface="Meiryo UI" panose="020B0604030504040204" pitchFamily="34" charset="-128"/>
          <a:cs typeface="Meiryo UI" panose="020B0604030504040204" pitchFamily="34" charset="-128"/>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kumimoji="1" sz="12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microsoft.com/office/2017/04/relationships/track" Target="../media/track1.vtt"/><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go.microsoft.com/fwlink/?LinkId=617172" TargetMode="External"/><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go.microsoft.com/fwlink/?LinkId=62332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38200" y="1164324"/>
            <a:ext cx="10515600" cy="2387600"/>
          </a:xfrm>
        </p:spPr>
        <p:txBody>
          <a:bodyPr rtlCol="0" anchor="ctr" anchorCtr="0">
            <a:normAutofit/>
          </a:bodyPr>
          <a:lstStyle/>
          <a:p>
            <a:pPr rtl="0"/>
            <a:r>
              <a:rPr lang="en-US" altLang="ja-JP" sz="4800">
                <a:solidFill>
                  <a:schemeClr val="bg1"/>
                </a:solidFill>
                <a:latin typeface="Meiryo UI" panose="020B0604030504040204" pitchFamily="34" charset="-128"/>
                <a:ea typeface="Meiryo UI" panose="020B0604030504040204" pitchFamily="34" charset="-128"/>
                <a:cs typeface="Meiryo UI" panose="020B0604030504040204" pitchFamily="34" charset="-128"/>
              </a:rPr>
              <a:t>PowerPoint </a:t>
            </a:r>
            <a:r>
              <a:rPr lang="ja-JP" altLang="en-US" sz="4800">
                <a:solidFill>
                  <a:schemeClr val="bg1"/>
                </a:solidFill>
                <a:latin typeface="Meiryo UI" panose="020B0604030504040204" pitchFamily="34" charset="-128"/>
                <a:ea typeface="Meiryo UI" panose="020B0604030504040204" pitchFamily="34" charset="-128"/>
                <a:cs typeface="Meiryo UI" panose="020B0604030504040204" pitchFamily="34" charset="-128"/>
              </a:rPr>
              <a:t>へようこそ</a:t>
            </a:r>
          </a:p>
        </p:txBody>
      </p:sp>
      <p:sp>
        <p:nvSpPr>
          <p:cNvPr id="3" name="サブタイトル 2"/>
          <p:cNvSpPr>
            <a:spLocks noGrp="1"/>
          </p:cNvSpPr>
          <p:nvPr>
            <p:ph type="subTitle" idx="4294967295"/>
          </p:nvPr>
        </p:nvSpPr>
        <p:spPr>
          <a:xfrm>
            <a:off x="855620" y="2933105"/>
            <a:ext cx="9582736" cy="1137793"/>
          </a:xfrm>
        </p:spPr>
        <p:txBody>
          <a:bodyPr rtlCol="0">
            <a:normAutofit/>
          </a:bodyPr>
          <a:lstStyle/>
          <a:p>
            <a:pPr marL="0" indent="0" rtl="0">
              <a:buNone/>
            </a:pPr>
            <a:r>
              <a:rPr lang="ja-JP" altLang="en-US" sz="2400">
                <a:solidFill>
                  <a:schemeClr val="bg1"/>
                </a:solidFill>
                <a:latin typeface="Meiryo UI" panose="020B0604030504040204" pitchFamily="34" charset="-128"/>
                <a:ea typeface="Meiryo UI" panose="020B0604030504040204" pitchFamily="34" charset="-128"/>
                <a:cs typeface="Meiryo UI" panose="020B0604030504040204" pitchFamily="34" charset="-128"/>
              </a:rPr>
              <a:t>簡単に操作するための </a:t>
            </a:r>
            <a:r>
              <a:rPr lang="en-US" altLang="ja-JP" sz="2400">
                <a:solidFill>
                  <a:schemeClr val="bg1"/>
                </a:solidFill>
                <a:latin typeface="Meiryo UI" panose="020B0604030504040204" pitchFamily="34" charset="-128"/>
                <a:ea typeface="Meiryo UI" panose="020B0604030504040204" pitchFamily="34" charset="-128"/>
                <a:cs typeface="Meiryo UI" panose="020B0604030504040204" pitchFamily="34" charset="-128"/>
              </a:rPr>
              <a:t>5 </a:t>
            </a:r>
            <a:r>
              <a:rPr lang="ja-JP" altLang="en-US" sz="2400">
                <a:solidFill>
                  <a:schemeClr val="bg1"/>
                </a:solidFill>
                <a:latin typeface="Meiryo UI" panose="020B0604030504040204" pitchFamily="34" charset="-128"/>
                <a:ea typeface="Meiryo UI" panose="020B0604030504040204" pitchFamily="34" charset="-128"/>
                <a:cs typeface="Meiryo UI" panose="020B0604030504040204" pitchFamily="34" charset="-128"/>
              </a:rPr>
              <a:t>つのヒント</a:t>
            </a:r>
          </a:p>
        </p:txBody>
      </p:sp>
      <p:pic>
        <p:nvPicPr>
          <p:cNvPr id="4" name="画像 3" descr="PowerPoint プログラム アイコン"/>
          <p:cNvPicPr>
            <a:picLocks noChangeAspect="1"/>
          </p:cNvPicPr>
          <p:nvPr/>
        </p:nvPicPr>
        <p:blipFill>
          <a:blip r:embed="rId3"/>
          <a:srcRect/>
          <a:stretch/>
        </p:blipFill>
        <p:spPr bwMode="invGray">
          <a:xfrm>
            <a:off x="670216" y="5193062"/>
            <a:ext cx="822960" cy="822960"/>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rtlCol="0">
            <a:noAutofit/>
          </a:bodyPr>
          <a:lstStyle/>
          <a:p>
            <a:pPr rtl="0"/>
            <a:r>
              <a:rPr lang="ja-JP" altLang="en-US">
                <a:latin typeface="Meiryo UI" panose="020B0604030504040204" pitchFamily="34" charset="-128"/>
                <a:ea typeface="Meiryo UI" panose="020B0604030504040204" pitchFamily="34" charset="-128"/>
                <a:cs typeface="Meiryo UI" panose="020B0604030504040204" pitchFamily="34" charset="-128"/>
              </a:rPr>
              <a:t>デザイナーは、要点を伝える際に役立ちます</a:t>
            </a:r>
          </a:p>
        </p:txBody>
      </p:sp>
      <p:sp>
        <p:nvSpPr>
          <p:cNvPr id="38" name="コンテンツ プレースホルダー 17"/>
          <p:cNvSpPr txBox="1">
            <a:spLocks/>
          </p:cNvSpPr>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en-US" altLang="ja-JP">
                <a:latin typeface="Meiryo UI" panose="020B0604030504040204" pitchFamily="34" charset="-128"/>
                <a:ea typeface="Meiryo UI" panose="020B0604030504040204" pitchFamily="34" charset="-128"/>
                <a:cs typeface="Meiryo UI" panose="020B0604030504040204" pitchFamily="34" charset="-128"/>
              </a:rPr>
              <a:t>PowerPoint </a:t>
            </a:r>
            <a:r>
              <a:rPr lang="ja-JP" altLang="en-US">
                <a:latin typeface="Meiryo UI" panose="020B0604030504040204" pitchFamily="34" charset="-128"/>
                <a:ea typeface="Meiryo UI" panose="020B0604030504040204" pitchFamily="34" charset="-128"/>
                <a:cs typeface="Meiryo UI" panose="020B0604030504040204" pitchFamily="34" charset="-128"/>
              </a:rPr>
              <a:t>デザイナーは、スライドの内容を基に、プレゼンテーションに適切なプロフェッショナルなデザインを提案します。 </a:t>
            </a:r>
          </a:p>
          <a:p>
            <a:pPr marL="0" lvl="0" indent="0" rtl="0">
              <a:spcAft>
                <a:spcPts val="600"/>
              </a:spcAft>
              <a:buNone/>
              <a:defRPr/>
            </a:pPr>
            <a:r>
              <a:rPr lang="ja-JP" altLang="en-US">
                <a:latin typeface="Meiryo UI" panose="020B0604030504040204" pitchFamily="34" charset="-128"/>
                <a:ea typeface="Meiryo UI" panose="020B0604030504040204" pitchFamily="34" charset="-128"/>
                <a:cs typeface="Meiryo UI" panose="020B0604030504040204" pitchFamily="34" charset="-128"/>
              </a:rPr>
              <a:t>デザイナーはサブスクリプションのみの機能です。</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Office 365 </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サブスクリプションをお持ちの場合は、次のスライドでは新しいプレゼンテーションでの動作方法が表示されます。</a:t>
            </a:r>
            <a:endParaRPr lang="ja-JP" altLang="en-US">
              <a:latin typeface="Meiryo UI" panose="020B0604030504040204" pitchFamily="34" charset="-128"/>
              <a:ea typeface="Meiryo UI" panose="020B0604030504040204" pitchFamily="34" charset="-128"/>
              <a:cs typeface="Meiryo UI" panose="020B0604030504040204" pitchFamily="34" charset="-128"/>
            </a:endParaRPr>
          </a:p>
        </p:txBody>
      </p:sp>
      <p:pic>
        <p:nvPicPr>
          <p:cNvPr id="5" name="画像 4" descr="さまざまなデザインのオプションを表示するデザイン アイデアのペイン"/>
          <p:cNvPicPr>
            <a:picLocks noChangeAspect="1"/>
          </p:cNvPicPr>
          <p:nvPr/>
        </p:nvPicPr>
        <p:blipFill rotWithShape="1">
          <a:blip r:embed="rId3"/>
          <a:srcRect l="22094" r="23"/>
          <a:stretch/>
        </p:blipFill>
        <p:spPr>
          <a:xfrm>
            <a:off x="5010150" y="1385113"/>
            <a:ext cx="6640240" cy="4577621"/>
          </a:xfrm>
          <a:prstGeom prst="rect">
            <a:avLst/>
          </a:prstGeom>
        </p:spPr>
      </p:pic>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rtlCol="0"/>
          <a:lstStyle/>
          <a:p>
            <a:pPr rtl="0"/>
            <a:r>
              <a:rPr lang="en-US" altLang="ja-JP">
                <a:latin typeface="Meiryo UI" panose="020B0604030504040204" pitchFamily="34" charset="-128"/>
                <a:ea typeface="Meiryo UI" panose="020B0604030504040204" pitchFamily="34" charset="-128"/>
                <a:cs typeface="Meiryo UI" panose="020B0604030504040204" pitchFamily="34" charset="-128"/>
              </a:rPr>
              <a:t>PowerPoint </a:t>
            </a:r>
            <a:r>
              <a:rPr lang="ja-JP" altLang="en-US">
                <a:latin typeface="Meiryo UI" panose="020B0604030504040204" pitchFamily="34" charset="-128"/>
                <a:ea typeface="Meiryo UI" panose="020B0604030504040204" pitchFamily="34" charset="-128"/>
                <a:cs typeface="Meiryo UI" panose="020B0604030504040204" pitchFamily="34" charset="-128"/>
              </a:rPr>
              <a:t>デザイナーの使用方法</a:t>
            </a:r>
          </a:p>
        </p:txBody>
      </p:sp>
      <p:sp>
        <p:nvSpPr>
          <p:cNvPr id="25" name="コンテンツ プレースホルダー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ja-JP" altLang="en-US">
                <a:latin typeface="Meiryo UI" panose="020B0604030504040204" pitchFamily="34" charset="-128"/>
                <a:ea typeface="Meiryo UI" panose="020B0604030504040204" pitchFamily="34" charset="-128"/>
                <a:cs typeface="Meiryo UI" panose="020B0604030504040204" pitchFamily="34" charset="-128"/>
              </a:rPr>
              <a:t>説明</a:t>
            </a:r>
            <a:r>
              <a:rPr lang="en-US" altLang="ja-JP">
                <a:latin typeface="Meiryo UI" panose="020B0604030504040204" pitchFamily="34" charset="-128"/>
                <a:ea typeface="Meiryo UI" panose="020B0604030504040204" pitchFamily="34" charset="-128"/>
                <a:cs typeface="Meiryo UI" panose="020B0604030504040204" pitchFamily="34" charset="-128"/>
              </a:rPr>
              <a:t>:</a:t>
            </a:r>
          </a:p>
        </p:txBody>
      </p:sp>
      <p:grpSp>
        <p:nvGrpSpPr>
          <p:cNvPr id="18" name="グループ 17" descr="手順 1 を示す 1 の番号が振られた小さい円"/>
          <p:cNvGrpSpPr/>
          <p:nvPr/>
        </p:nvGrpSpPr>
        <p:grpSpPr bwMode="blackWhite">
          <a:xfrm>
            <a:off x="531552" y="1917997"/>
            <a:ext cx="558179" cy="409838"/>
            <a:chOff x="6953426" y="711274"/>
            <a:chExt cx="558179" cy="409838"/>
          </a:xfrm>
        </p:grpSpPr>
        <p:sp>
          <p:nvSpPr>
            <p:cNvPr id="19" name="円/楕円 18"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1">
                <a:latin typeface="Meiryo UI" panose="020B0604030504040204" pitchFamily="34" charset="-128"/>
                <a:ea typeface="Meiryo UI" panose="020B0604030504040204" pitchFamily="34" charset="-128"/>
                <a:cs typeface="Meiryo UI" panose="020B0604030504040204" pitchFamily="34" charset="-128"/>
              </a:endParaRPr>
            </a:p>
          </p:txBody>
        </p:sp>
        <p:sp>
          <p:nvSpPr>
            <p:cNvPr id="20" name="テキスト ボックス 19" descr="番号 1"/>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b="1">
                  <a:solidFill>
                    <a:schemeClr val="bg1"/>
                  </a:solidFill>
                  <a:latin typeface="Meiryo UI" panose="020B0604030504040204" pitchFamily="34" charset="-128"/>
                  <a:ea typeface="Meiryo UI" panose="020B0604030504040204" pitchFamily="34" charset="-128"/>
                  <a:cs typeface="Meiryo UI" panose="020B0604030504040204" pitchFamily="34" charset="-128"/>
                </a:rPr>
                <a:t>1</a:t>
              </a:r>
            </a:p>
          </p:txBody>
        </p:sp>
      </p:grpSp>
      <p:sp>
        <p:nvSpPr>
          <p:cNvPr id="21" name="コンテンツ プレースホルダー 17"/>
          <p:cNvSpPr txBox="1">
            <a:spLocks/>
          </p:cNvSpPr>
          <p:nvPr/>
        </p:nvSpPr>
        <p:spPr>
          <a:xfrm>
            <a:off x="1056514" y="1958189"/>
            <a:ext cx="4401312" cy="59655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新しいプレゼンテーションを開始するには、</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b="1">
                <a:solidFill>
                  <a:srgbClr val="D24726"/>
                </a:solidFill>
                <a:latin typeface="Meiryo UI" panose="020B0604030504040204" pitchFamily="34" charset="-128"/>
                <a:ea typeface="Meiryo UI" panose="020B0604030504040204" pitchFamily="34" charset="-128"/>
                <a:cs typeface="Meiryo UI" panose="020B0604030504040204" pitchFamily="34" charset="-128"/>
              </a:rPr>
              <a:t>ファイル</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b="1">
                <a:solidFill>
                  <a:srgbClr val="D24726"/>
                </a:solidFill>
                <a:latin typeface="Meiryo UI" panose="020B0604030504040204" pitchFamily="34" charset="-128"/>
                <a:ea typeface="Meiryo UI" panose="020B0604030504040204" pitchFamily="34" charset="-128"/>
                <a:cs typeface="Meiryo UI" panose="020B0604030504040204" pitchFamily="34" charset="-128"/>
              </a:rPr>
              <a:t>新規</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b="1">
                <a:solidFill>
                  <a:srgbClr val="D24726"/>
                </a:solidFill>
                <a:latin typeface="Meiryo UI" panose="020B0604030504040204" pitchFamily="34" charset="-128"/>
                <a:ea typeface="Meiryo UI" panose="020B0604030504040204" pitchFamily="34" charset="-128"/>
                <a:cs typeface="Meiryo UI" panose="020B0604030504040204" pitchFamily="34" charset="-128"/>
              </a:rPr>
              <a:t>新しいプレゼンテーション</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 </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の順に移動します。</a:t>
            </a:r>
          </a:p>
        </p:txBody>
      </p:sp>
      <p:grpSp>
        <p:nvGrpSpPr>
          <p:cNvPr id="33" name="グループ 32" descr="手順 2 を示す 2 の番号が振られた小さい円"/>
          <p:cNvGrpSpPr/>
          <p:nvPr/>
        </p:nvGrpSpPr>
        <p:grpSpPr bwMode="blackWhite">
          <a:xfrm>
            <a:off x="531552" y="2804257"/>
            <a:ext cx="558179" cy="409838"/>
            <a:chOff x="6953426" y="711274"/>
            <a:chExt cx="558179" cy="409838"/>
          </a:xfrm>
        </p:grpSpPr>
        <p:sp>
          <p:nvSpPr>
            <p:cNvPr id="34" name="円/楕円 33"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1">
                <a:latin typeface="Meiryo UI" panose="020B0604030504040204" pitchFamily="34" charset="-128"/>
                <a:ea typeface="Meiryo UI" panose="020B0604030504040204" pitchFamily="34" charset="-128"/>
                <a:cs typeface="Meiryo UI" panose="020B0604030504040204" pitchFamily="34" charset="-128"/>
              </a:endParaRPr>
            </a:p>
          </p:txBody>
        </p:sp>
        <p:sp>
          <p:nvSpPr>
            <p:cNvPr id="35" name="テキスト ボックス 34" descr="番号 2"/>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b="1">
                  <a:solidFill>
                    <a:schemeClr val="bg1"/>
                  </a:solidFill>
                  <a:latin typeface="Meiryo UI" panose="020B0604030504040204" pitchFamily="34" charset="-128"/>
                  <a:ea typeface="Meiryo UI" panose="020B0604030504040204" pitchFamily="34" charset="-128"/>
                  <a:cs typeface="Meiryo UI" panose="020B0604030504040204" pitchFamily="34" charset="-128"/>
                </a:rPr>
                <a:t>2</a:t>
              </a:r>
            </a:p>
          </p:txBody>
        </p:sp>
      </p:grpSp>
      <p:sp>
        <p:nvSpPr>
          <p:cNvPr id="36" name="コンテンツ プレースホルダー 17"/>
          <p:cNvSpPr txBox="1">
            <a:spLocks/>
          </p:cNvSpPr>
          <p:nvPr/>
        </p:nvSpPr>
        <p:spPr>
          <a:xfrm>
            <a:off x="1056512" y="2844450"/>
            <a:ext cx="4925187" cy="135592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2000"/>
              </a:spcAft>
              <a:buNone/>
              <a:defRPr/>
            </a:pP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最初のスライドに画像を追加するには次の手順を行います。</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b="1">
                <a:solidFill>
                  <a:srgbClr val="D24726"/>
                </a:solidFill>
                <a:latin typeface="Meiryo UI" panose="020B0604030504040204" pitchFamily="34" charset="-128"/>
                <a:ea typeface="Meiryo UI" panose="020B0604030504040204" pitchFamily="34" charset="-128"/>
                <a:cs typeface="Meiryo UI" panose="020B0604030504040204" pitchFamily="34" charset="-128"/>
              </a:rPr>
              <a:t>挿入</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b="1">
                <a:solidFill>
                  <a:srgbClr val="D24726"/>
                </a:solidFill>
                <a:latin typeface="Meiryo UI" panose="020B0604030504040204" pitchFamily="34" charset="-128"/>
                <a:ea typeface="Meiryo UI" panose="020B0604030504040204" pitchFamily="34" charset="-128"/>
                <a:cs typeface="Meiryo UI" panose="020B0604030504040204" pitchFamily="34" charset="-128"/>
              </a:rPr>
              <a:t>画像</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、または </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b="1">
                <a:solidFill>
                  <a:srgbClr val="D24726"/>
                </a:solidFill>
                <a:latin typeface="Meiryo UI" panose="020B0604030504040204" pitchFamily="34" charset="-128"/>
                <a:ea typeface="Meiryo UI" panose="020B0604030504040204" pitchFamily="34" charset="-128"/>
                <a:cs typeface="Meiryo UI" panose="020B0604030504040204" pitchFamily="34" charset="-128"/>
              </a:rPr>
              <a:t>挿入</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b="1">
                <a:solidFill>
                  <a:srgbClr val="D24726"/>
                </a:solidFill>
                <a:latin typeface="Meiryo UI" panose="020B0604030504040204" pitchFamily="34" charset="-128"/>
                <a:ea typeface="Meiryo UI" panose="020B0604030504040204" pitchFamily="34" charset="-128"/>
                <a:cs typeface="Meiryo UI" panose="020B0604030504040204" pitchFamily="34" charset="-128"/>
              </a:rPr>
              <a:t>オンライン画像</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 </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の順に移動して、目的の画像を選択します。</a:t>
            </a:r>
            <a:b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br>
            <a:b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br>
            <a:r>
              <a:rPr lang="ja-JP" altLang="en-US" b="1">
                <a:solidFill>
                  <a:srgbClr val="D24726"/>
                </a:solidFill>
                <a:latin typeface="Meiryo UI" panose="020B0604030504040204" pitchFamily="34" charset="-128"/>
                <a:ea typeface="Meiryo UI" panose="020B0604030504040204" pitchFamily="34" charset="-128"/>
                <a:cs typeface="Meiryo UI" panose="020B0604030504040204" pitchFamily="34" charset="-128"/>
              </a:rPr>
              <a:t>ヒント</a:t>
            </a:r>
            <a:r>
              <a:rPr lang="en-US" altLang="ja-JP" b="1">
                <a:solidFill>
                  <a:srgbClr val="D24726"/>
                </a:solidFill>
                <a:latin typeface="Meiryo UI" panose="020B0604030504040204" pitchFamily="34" charset="-128"/>
                <a:ea typeface="Meiryo UI" panose="020B0604030504040204" pitchFamily="34" charset="-128"/>
                <a:cs typeface="Meiryo UI" panose="020B0604030504040204" pitchFamily="34" charset="-128"/>
              </a:rPr>
              <a:t>:</a:t>
            </a:r>
            <a:r>
              <a:rPr lang="ja-JP" altLang="en-US" b="1">
                <a:solidFill>
                  <a:srgbClr val="D24726"/>
                </a:solidFill>
                <a:latin typeface="Meiryo UI" panose="020B0604030504040204" pitchFamily="34" charset="-128"/>
                <a:ea typeface="Meiryo UI" panose="020B0604030504040204" pitchFamily="34" charset="-128"/>
                <a:cs typeface="Meiryo UI" panose="020B0604030504040204" pitchFamily="34" charset="-128"/>
              </a:rPr>
              <a:t> </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画像を追加するには、オンラインである必要があります。</a:t>
            </a:r>
          </a:p>
        </p:txBody>
      </p:sp>
      <p:grpSp>
        <p:nvGrpSpPr>
          <p:cNvPr id="22" name="グループ 21" descr="手順 3 を示す 3 の番号が振られた小さい円"/>
          <p:cNvGrpSpPr/>
          <p:nvPr/>
        </p:nvGrpSpPr>
        <p:grpSpPr bwMode="blackWhite">
          <a:xfrm>
            <a:off x="531552" y="4208299"/>
            <a:ext cx="558179" cy="409838"/>
            <a:chOff x="6953426" y="711274"/>
            <a:chExt cx="558179" cy="409838"/>
          </a:xfrm>
        </p:grpSpPr>
        <p:sp>
          <p:nvSpPr>
            <p:cNvPr id="24" name="円/楕円 23"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1">
                <a:latin typeface="Meiryo UI" panose="020B0604030504040204" pitchFamily="34" charset="-128"/>
                <a:ea typeface="Meiryo UI" panose="020B0604030504040204" pitchFamily="34" charset="-128"/>
                <a:cs typeface="Meiryo UI" panose="020B0604030504040204" pitchFamily="34" charset="-128"/>
              </a:endParaRPr>
            </a:p>
          </p:txBody>
        </p:sp>
        <p:sp>
          <p:nvSpPr>
            <p:cNvPr id="30" name="テキスト ボックス 29" descr="番号 3"/>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b="1">
                  <a:solidFill>
                    <a:schemeClr val="bg1"/>
                  </a:solidFill>
                  <a:latin typeface="Meiryo UI" panose="020B0604030504040204" pitchFamily="34" charset="-128"/>
                  <a:ea typeface="Meiryo UI" panose="020B0604030504040204" pitchFamily="34" charset="-128"/>
                  <a:cs typeface="Meiryo UI" panose="020B0604030504040204" pitchFamily="34" charset="-128"/>
                </a:rPr>
                <a:t>3</a:t>
              </a:r>
            </a:p>
          </p:txBody>
        </p:sp>
      </p:grpSp>
      <p:sp>
        <p:nvSpPr>
          <p:cNvPr id="32" name="コンテンツ プレースホルダー 17"/>
          <p:cNvSpPr txBox="1">
            <a:spLocks/>
          </p:cNvSpPr>
          <p:nvPr/>
        </p:nvSpPr>
        <p:spPr>
          <a:xfrm>
            <a:off x="1056512" y="4236460"/>
            <a:ext cx="4925187" cy="76114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PowerPoint </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がデザイン アイデアを取得する許可を要求したら、</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b="1">
                <a:solidFill>
                  <a:srgbClr val="D24726"/>
                </a:solidFill>
                <a:latin typeface="Meiryo UI" panose="020B0604030504040204" pitchFamily="34" charset="-128"/>
                <a:ea typeface="Meiryo UI" panose="020B0604030504040204" pitchFamily="34" charset="-128"/>
                <a:cs typeface="Meiryo UI" panose="020B0604030504040204" pitchFamily="34" charset="-128"/>
              </a:rPr>
              <a:t>始めましょう</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 </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を選択します。</a:t>
            </a:r>
          </a:p>
        </p:txBody>
      </p:sp>
      <p:grpSp>
        <p:nvGrpSpPr>
          <p:cNvPr id="37" name="グループ 36" descr="手順 4 を示す 4 の番号が振られた小さい円"/>
          <p:cNvGrpSpPr/>
          <p:nvPr/>
        </p:nvGrpSpPr>
        <p:grpSpPr bwMode="blackWhite">
          <a:xfrm>
            <a:off x="531552" y="5137379"/>
            <a:ext cx="558179" cy="409838"/>
            <a:chOff x="6953426" y="711274"/>
            <a:chExt cx="558179" cy="409838"/>
          </a:xfrm>
        </p:grpSpPr>
        <p:sp>
          <p:nvSpPr>
            <p:cNvPr id="38" name="円/楕円 37"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1">
                <a:latin typeface="Meiryo UI" panose="020B0604030504040204" pitchFamily="34" charset="-128"/>
                <a:ea typeface="Meiryo UI" panose="020B0604030504040204" pitchFamily="34" charset="-128"/>
                <a:cs typeface="Meiryo UI" panose="020B0604030504040204" pitchFamily="34" charset="-128"/>
              </a:endParaRPr>
            </a:p>
          </p:txBody>
        </p:sp>
        <p:sp>
          <p:nvSpPr>
            <p:cNvPr id="39" name="テキスト ボックス 38" descr="番号 4"/>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b="1">
                  <a:solidFill>
                    <a:schemeClr val="bg1"/>
                  </a:solidFill>
                  <a:latin typeface="Meiryo UI" panose="020B0604030504040204" pitchFamily="34" charset="-128"/>
                  <a:ea typeface="Meiryo UI" panose="020B0604030504040204" pitchFamily="34" charset="-128"/>
                  <a:cs typeface="Meiryo UI" panose="020B0604030504040204" pitchFamily="34" charset="-128"/>
                </a:rPr>
                <a:t>4</a:t>
              </a:r>
            </a:p>
          </p:txBody>
        </p:sp>
      </p:grpSp>
      <p:sp>
        <p:nvSpPr>
          <p:cNvPr id="40" name="コンテンツ プレースホルダー 17"/>
          <p:cNvSpPr txBox="1">
            <a:spLocks/>
          </p:cNvSpPr>
          <p:nvPr/>
        </p:nvSpPr>
        <p:spPr>
          <a:xfrm>
            <a:off x="1056513" y="5177572"/>
            <a:ext cx="4504252" cy="5635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2000"/>
              </a:spcAft>
              <a:buNone/>
              <a:defRPr/>
            </a:pP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b="1">
                <a:solidFill>
                  <a:srgbClr val="D24726"/>
                </a:solidFill>
                <a:latin typeface="Meiryo UI" panose="020B0604030504040204" pitchFamily="34" charset="-128"/>
                <a:ea typeface="Meiryo UI" panose="020B0604030504040204" pitchFamily="34" charset="-128"/>
                <a:cs typeface="Meiryo UI" panose="020B0604030504040204" pitchFamily="34" charset="-128"/>
              </a:rPr>
              <a:t>デザイン アイデア</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 </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作業ペインから好みのデザインを選択します。</a:t>
            </a:r>
          </a:p>
        </p:txBody>
      </p:sp>
      <p:pic>
        <p:nvPicPr>
          <p:cNvPr id="29" name="画像 28" descr="画像を挿入するオプション付きの [挿入] タブ"/>
          <p:cNvPicPr>
            <a:picLocks noChangeAspect="1"/>
          </p:cNvPicPr>
          <p:nvPr/>
        </p:nvPicPr>
        <p:blipFill>
          <a:blip r:embed="rId3"/>
          <a:srcRect/>
          <a:stretch/>
        </p:blipFill>
        <p:spPr>
          <a:xfrm>
            <a:off x="6907526" y="1455791"/>
            <a:ext cx="2740429" cy="1592728"/>
          </a:xfrm>
          <a:prstGeom prst="rect">
            <a:avLst/>
          </a:prstGeom>
        </p:spPr>
      </p:pic>
      <p:pic>
        <p:nvPicPr>
          <p:cNvPr id="23" name="画像 22" descr="デザイン アイデアを取得するためのユーザー確認を求める [デザイン アイデア] ダイアログ ボックス"/>
          <p:cNvPicPr>
            <a:picLocks noChangeAspect="1"/>
          </p:cNvPicPr>
          <p:nvPr/>
        </p:nvPicPr>
        <p:blipFill>
          <a:blip r:embed="rId4"/>
          <a:srcRect/>
          <a:stretch/>
        </p:blipFill>
        <p:spPr>
          <a:xfrm>
            <a:off x="6693033" y="3067244"/>
            <a:ext cx="2900886" cy="3506681"/>
          </a:xfrm>
          <a:prstGeom prst="rect">
            <a:avLst/>
          </a:prstGeom>
        </p:spPr>
      </p:pic>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rtlCol="0"/>
          <a:lstStyle/>
          <a:p>
            <a:pPr rtl="0"/>
            <a:r>
              <a:rPr lang="ja-JP" altLang="en-US">
                <a:latin typeface="Meiryo UI" panose="020B0604030504040204" pitchFamily="34" charset="-128"/>
                <a:ea typeface="Meiryo UI" panose="020B0604030504040204" pitchFamily="34" charset="-128"/>
                <a:cs typeface="Meiryo UI" panose="020B0604030504040204" pitchFamily="34" charset="-128"/>
              </a:rPr>
              <a:t>変形</a:t>
            </a:r>
          </a:p>
        </p:txBody>
      </p:sp>
      <p:sp>
        <p:nvSpPr>
          <p:cNvPr id="5" name="コンテンツ プレースホルダー 4"/>
          <p:cNvSpPr>
            <a:spLocks noGrp="1"/>
          </p:cNvSpPr>
          <p:nvPr>
            <p:ph sz="half" idx="4294967295"/>
          </p:nvPr>
        </p:nvSpPr>
        <p:spPr>
          <a:xfrm>
            <a:off x="541610" y="1431010"/>
            <a:ext cx="4557164" cy="4790886"/>
          </a:xfrm>
        </p:spPr>
        <p:txBody>
          <a:bodyPr vert="horz" lIns="91440" tIns="45720" rIns="91440" bIns="45720" rtlCol="0">
            <a:normAutofit/>
          </a:bodyPr>
          <a:lstStyle/>
          <a:p>
            <a:pPr marL="0" indent="0" rtl="0">
              <a:lnSpc>
                <a:spcPts val="1800"/>
              </a:lnSpc>
              <a:spcBef>
                <a:spcPts val="1000"/>
              </a:spcBef>
              <a:spcAft>
                <a:spcPts val="600"/>
              </a:spcAft>
              <a:buNone/>
            </a:pPr>
            <a:r>
              <a:rPr lang="ja-JP" altLang="en-US" sz="120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変形により、プレゼンテーション内のアニメーションやオブジェクトの動きが滑らかになります。類似した </a:t>
            </a:r>
            <a:r>
              <a:rPr lang="en-US" altLang="ja-JP" sz="120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2 </a:t>
            </a:r>
            <a:r>
              <a:rPr lang="ja-JP" altLang="en-US" sz="120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つのスライドを使用してアニメーションを実行しますが、対象ユーザーには </a:t>
            </a:r>
            <a:r>
              <a:rPr lang="en-US" altLang="ja-JP" sz="120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1 </a:t>
            </a:r>
            <a:r>
              <a:rPr lang="ja-JP" altLang="en-US" sz="120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つのスライドでアクションが発生しているように見えます。 </a:t>
            </a:r>
          </a:p>
          <a:p>
            <a:pPr marL="0" indent="0" rtl="0">
              <a:lnSpc>
                <a:spcPts val="1800"/>
              </a:lnSpc>
              <a:spcBef>
                <a:spcPts val="1000"/>
              </a:spcBef>
              <a:spcAft>
                <a:spcPts val="600"/>
              </a:spcAft>
              <a:buNone/>
            </a:pPr>
            <a:r>
              <a:rPr lang="ja-JP" altLang="en-US" sz="120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右側にあるビデオを</a:t>
            </a:r>
            <a:r>
              <a:rPr lang="ja-JP" altLang="en-US" sz="1200" b="1">
                <a:solidFill>
                  <a:srgbClr val="D24726"/>
                </a:solidFill>
                <a:latin typeface="Meiryo UI" panose="020B0604030504040204" pitchFamily="34" charset="-128"/>
                <a:ea typeface="Meiryo UI" panose="020B0604030504040204" pitchFamily="34" charset="-128"/>
                <a:cs typeface="Meiryo UI" panose="020B0604030504040204" pitchFamily="34" charset="-128"/>
              </a:rPr>
              <a:t>再生</a:t>
            </a:r>
            <a:r>
              <a:rPr lang="ja-JP" altLang="en-US" sz="120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して、簡単な例を見てください。</a:t>
            </a:r>
          </a:p>
          <a:p>
            <a:pPr marL="0" indent="0" rtl="0">
              <a:lnSpc>
                <a:spcPts val="1800"/>
              </a:lnSpc>
              <a:spcBef>
                <a:spcPts val="1000"/>
              </a:spcBef>
              <a:spcAft>
                <a:spcPts val="600"/>
              </a:spcAft>
              <a:buNone/>
            </a:pPr>
            <a:r>
              <a:rPr lang="ja-JP" altLang="en-US" sz="120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変形はサブスクリプションのみの機能です。</a:t>
            </a:r>
            <a:r>
              <a:rPr lang="en-US" altLang="ja-JP" sz="120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Office 365 </a:t>
            </a:r>
            <a:r>
              <a:rPr lang="ja-JP" altLang="en-US" sz="120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サブスクリプションをお持ちの場合は、次のスライドの手順でご利用いただけます。</a:t>
            </a:r>
          </a:p>
          <a:p>
            <a:pPr marL="0" indent="0" rtl="0">
              <a:lnSpc>
                <a:spcPts val="1800"/>
              </a:lnSpc>
              <a:spcBef>
                <a:spcPts val="1000"/>
              </a:spcBef>
              <a:spcAft>
                <a:spcPts val="600"/>
              </a:spcAft>
              <a:buNone/>
            </a:pPr>
            <a:endParaRPr lang="ja-JP" altLang="en-US" sz="120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endParaRPr>
          </a:p>
        </p:txBody>
      </p:sp>
      <p:pic>
        <p:nvPicPr>
          <p:cNvPr id="7" name="変形ビデオ" descr="ショートカット キー Alt + P を使用して再生または一時停止を実行できる変形機能の例を示すビデオ">
            <a:hlinkClick r:id="" action="ppaction://media"/>
            <a:extLst>
              <a:ext uri="{FF2B5EF4-FFF2-40B4-BE49-F238E27FC236}">
                <a16:creationId xmlns:a16="http://schemas.microsoft.com/office/drawing/2014/main" id="{9F029C1A-F15A-44BF-996A-1F59B3110D78}"/>
              </a:ext>
            </a:extLst>
          </p:cNvPr>
          <p:cNvPicPr>
            <a:picLocks noGrp="1" noChangeAspect="1"/>
          </p:cNvPicPr>
          <p:nvPr>
            <p:ph sz="quarter" idx="10"/>
            <a:videoFile r:link="rId2"/>
            <p:extLst>
              <p:ext uri="{DAA4B4D4-6D71-4841-9C94-3DE7FCFB9230}">
                <p14:media xmlns:p14="http://schemas.microsoft.com/office/powerpoint/2010/main" r:embed="rId1">
                  <p14:extLst>
                    <p:ext uri="{3AFAAA56-56D3-431D-BCD4-E75A35582382}">
                      <p173:tracksInfo xmlns:p173="http://schemas.microsoft.com/office/powerpoint/2017/3/main" displayLoc="media">
                        <p173:trackLst>
                          <p173:track id="{7D80394A-61EE-4513-90D2-E9A3DA581656}" label="caption" lang="" r:embed="rId5"/>
                        </p173:trackLst>
                      </p173:tracksInfo>
                    </p:ext>
                  </p14:extLst>
                </p14:media>
              </p:ext>
            </p:extLst>
          </p:nvPr>
        </p:nvPicPr>
        <p:blipFill>
          <a:blip r:embed="rId6"/>
          <a:stretch>
            <a:fillRect/>
          </a:stretch>
        </p:blipFill>
        <p:spPr>
          <a:xfrm>
            <a:off x="5418759" y="1540565"/>
            <a:ext cx="6110288" cy="3438525"/>
          </a:xfrm>
        </p:spPr>
      </p:pic>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rtlCol="0"/>
          <a:lstStyle/>
          <a:p>
            <a:pPr rtl="0"/>
            <a:r>
              <a:rPr lang="ja-JP" altLang="en-US">
                <a:latin typeface="Meiryo UI" panose="020B0604030504040204" pitchFamily="34" charset="-128"/>
                <a:ea typeface="Meiryo UI" panose="020B0604030504040204" pitchFamily="34" charset="-128"/>
                <a:cs typeface="Meiryo UI" panose="020B0604030504040204" pitchFamily="34" charset="-128"/>
              </a:rPr>
              <a:t>変形の設定</a:t>
            </a:r>
          </a:p>
        </p:txBody>
      </p:sp>
      <p:sp>
        <p:nvSpPr>
          <p:cNvPr id="30" name="コンテンツ プレースホルダー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ja-JP" altLang="en-US">
                <a:latin typeface="Meiryo UI" panose="020B0604030504040204" pitchFamily="34" charset="-128"/>
                <a:ea typeface="Meiryo UI" panose="020B0604030504040204" pitchFamily="34" charset="-128"/>
                <a:cs typeface="Meiryo UI" panose="020B0604030504040204" pitchFamily="34" charset="-128"/>
              </a:rPr>
              <a:t>これら </a:t>
            </a:r>
            <a:r>
              <a:rPr lang="en-US" altLang="ja-JP">
                <a:latin typeface="Meiryo UI" panose="020B0604030504040204" pitchFamily="34" charset="-128"/>
                <a:ea typeface="Meiryo UI" panose="020B0604030504040204" pitchFamily="34" charset="-128"/>
                <a:cs typeface="Meiryo UI" panose="020B0604030504040204" pitchFamily="34" charset="-128"/>
              </a:rPr>
              <a:t>2 </a:t>
            </a:r>
            <a:r>
              <a:rPr lang="ja-JP" altLang="en-US">
                <a:latin typeface="Meiryo UI" panose="020B0604030504040204" pitchFamily="34" charset="-128"/>
                <a:ea typeface="Meiryo UI" panose="020B0604030504040204" pitchFamily="34" charset="-128"/>
                <a:cs typeface="Meiryo UI" panose="020B0604030504040204" pitchFamily="34" charset="-128"/>
              </a:rPr>
              <a:t>つの単純な “惑星” で実際に操作してみましょう。</a:t>
            </a:r>
          </a:p>
        </p:txBody>
      </p:sp>
      <p:grpSp>
        <p:nvGrpSpPr>
          <p:cNvPr id="13" name="グループ 12" descr="手順 1 を示す 1 の番号が振られた小さい円"/>
          <p:cNvGrpSpPr/>
          <p:nvPr/>
        </p:nvGrpSpPr>
        <p:grpSpPr bwMode="blackWhite">
          <a:xfrm>
            <a:off x="558723" y="1917997"/>
            <a:ext cx="558179" cy="409838"/>
            <a:chOff x="6953426" y="711274"/>
            <a:chExt cx="558179" cy="409838"/>
          </a:xfrm>
        </p:grpSpPr>
        <p:sp>
          <p:nvSpPr>
            <p:cNvPr id="14" name="円/楕円 13"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1">
                <a:latin typeface="Meiryo UI" panose="020B0604030504040204" pitchFamily="34" charset="-128"/>
                <a:ea typeface="Meiryo UI" panose="020B0604030504040204" pitchFamily="34" charset="-128"/>
                <a:cs typeface="Meiryo UI" panose="020B0604030504040204" pitchFamily="34" charset="-128"/>
              </a:endParaRPr>
            </a:p>
          </p:txBody>
        </p:sp>
        <p:sp>
          <p:nvSpPr>
            <p:cNvPr id="15" name="テキスト ボックス 14" descr="番号 1"/>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b="1">
                  <a:solidFill>
                    <a:schemeClr val="bg1"/>
                  </a:solidFill>
                  <a:latin typeface="Meiryo UI" panose="020B0604030504040204" pitchFamily="34" charset="-128"/>
                  <a:ea typeface="Meiryo UI" panose="020B0604030504040204" pitchFamily="34" charset="-128"/>
                  <a:cs typeface="Meiryo UI" panose="020B0604030504040204" pitchFamily="34" charset="-128"/>
                </a:rPr>
                <a:t>1</a:t>
              </a:r>
            </a:p>
          </p:txBody>
        </p:sp>
      </p:grpSp>
      <p:sp>
        <p:nvSpPr>
          <p:cNvPr id="16" name="コンテンツ プレースホルダー 17"/>
          <p:cNvSpPr txBox="1">
            <a:spLocks/>
          </p:cNvSpPr>
          <p:nvPr/>
        </p:nvSpPr>
        <p:spPr>
          <a:xfrm>
            <a:off x="1066040" y="1958189"/>
            <a:ext cx="2618460" cy="120142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このスライドを複製するには、次の手順を行います。スライドのサムネイルを右クリックして、</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b="1">
                <a:solidFill>
                  <a:srgbClr val="D24726"/>
                </a:solidFill>
                <a:latin typeface="Meiryo UI" panose="020B0604030504040204" pitchFamily="34" charset="-128"/>
                <a:ea typeface="Meiryo UI" panose="020B0604030504040204" pitchFamily="34" charset="-128"/>
                <a:cs typeface="Meiryo UI" panose="020B0604030504040204" pitchFamily="34" charset="-128"/>
              </a:rPr>
              <a:t>スライドの複製</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 </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を選択します。</a:t>
            </a:r>
          </a:p>
        </p:txBody>
      </p:sp>
      <p:grpSp>
        <p:nvGrpSpPr>
          <p:cNvPr id="18" name="グループ 17" descr="手順 2 を示す 2 の番号が振られた小さい円"/>
          <p:cNvGrpSpPr/>
          <p:nvPr/>
        </p:nvGrpSpPr>
        <p:grpSpPr bwMode="blackWhite">
          <a:xfrm>
            <a:off x="558723" y="2896735"/>
            <a:ext cx="558179" cy="409838"/>
            <a:chOff x="6953426" y="711274"/>
            <a:chExt cx="558179" cy="409838"/>
          </a:xfrm>
        </p:grpSpPr>
        <p:sp>
          <p:nvSpPr>
            <p:cNvPr id="23" name="円/楕円 22"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1">
                <a:latin typeface="Meiryo UI" panose="020B0604030504040204" pitchFamily="34" charset="-128"/>
                <a:ea typeface="Meiryo UI" panose="020B0604030504040204" pitchFamily="34" charset="-128"/>
                <a:cs typeface="Meiryo UI" panose="020B0604030504040204" pitchFamily="34" charset="-128"/>
              </a:endParaRPr>
            </a:p>
          </p:txBody>
        </p:sp>
        <p:sp>
          <p:nvSpPr>
            <p:cNvPr id="24" name="テキスト ボックス 23" descr="番号 2"/>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b="1">
                  <a:solidFill>
                    <a:schemeClr val="bg1"/>
                  </a:solidFill>
                  <a:latin typeface="Meiryo UI" panose="020B0604030504040204" pitchFamily="34" charset="-128"/>
                  <a:ea typeface="Meiryo UI" panose="020B0604030504040204" pitchFamily="34" charset="-128"/>
                  <a:cs typeface="Meiryo UI" panose="020B0604030504040204" pitchFamily="34" charset="-128"/>
                </a:rPr>
                <a:t>2</a:t>
              </a:r>
            </a:p>
          </p:txBody>
        </p:sp>
      </p:grpSp>
      <p:sp>
        <p:nvSpPr>
          <p:cNvPr id="25" name="コンテンツ プレースホルダー 17"/>
          <p:cNvSpPr txBox="1">
            <a:spLocks/>
          </p:cNvSpPr>
          <p:nvPr/>
        </p:nvSpPr>
        <p:spPr>
          <a:xfrm>
            <a:off x="1066038" y="2936927"/>
            <a:ext cx="2566809" cy="145610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これらの同じ </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2 </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つのスライドのうち </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2 </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番目のスライドで、移動、サイズ変更、色の変更など、何らかの方法で右の図形を変更し、</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b="1">
                <a:solidFill>
                  <a:srgbClr val="D24726"/>
                </a:solidFill>
                <a:latin typeface="Meiryo UI" panose="020B0604030504040204" pitchFamily="34" charset="-128"/>
                <a:ea typeface="Meiryo UI" panose="020B0604030504040204" pitchFamily="34" charset="-128"/>
                <a:cs typeface="Meiryo UI" panose="020B0604030504040204" pitchFamily="34" charset="-128"/>
              </a:rPr>
              <a:t>画面切り替え</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b="1">
                <a:solidFill>
                  <a:srgbClr val="D24726"/>
                </a:solidFill>
                <a:latin typeface="Meiryo UI" panose="020B0604030504040204" pitchFamily="34" charset="-128"/>
                <a:ea typeface="Meiryo UI" panose="020B0604030504040204" pitchFamily="34" charset="-128"/>
                <a:cs typeface="Meiryo UI" panose="020B0604030504040204" pitchFamily="34" charset="-128"/>
              </a:rPr>
              <a:t>変形</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 </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の順に移動します。</a:t>
            </a:r>
          </a:p>
        </p:txBody>
      </p:sp>
      <p:grpSp>
        <p:nvGrpSpPr>
          <p:cNvPr id="26" name="グループ 25" descr="手順 3 を示す 3 の番号が振られた小さい円"/>
          <p:cNvGrpSpPr/>
          <p:nvPr/>
        </p:nvGrpSpPr>
        <p:grpSpPr bwMode="blackWhite">
          <a:xfrm>
            <a:off x="557319" y="4344232"/>
            <a:ext cx="558179" cy="409838"/>
            <a:chOff x="6953426" y="711274"/>
            <a:chExt cx="558179" cy="409838"/>
          </a:xfrm>
        </p:grpSpPr>
        <p:sp>
          <p:nvSpPr>
            <p:cNvPr id="27" name="円/楕円 26"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1">
                <a:latin typeface="Meiryo UI" panose="020B0604030504040204" pitchFamily="34" charset="-128"/>
                <a:ea typeface="Meiryo UI" panose="020B0604030504040204" pitchFamily="34" charset="-128"/>
                <a:cs typeface="Meiryo UI" panose="020B0604030504040204" pitchFamily="34" charset="-128"/>
              </a:endParaRPr>
            </a:p>
          </p:txBody>
        </p:sp>
        <p:sp>
          <p:nvSpPr>
            <p:cNvPr id="28" name="テキスト ボックス 27" descr="番号 3"/>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b="1">
                  <a:solidFill>
                    <a:schemeClr val="bg1"/>
                  </a:solidFill>
                  <a:latin typeface="Meiryo UI" panose="020B0604030504040204" pitchFamily="34" charset="-128"/>
                  <a:ea typeface="Meiryo UI" panose="020B0604030504040204" pitchFamily="34" charset="-128"/>
                  <a:cs typeface="Meiryo UI" panose="020B0604030504040204" pitchFamily="34" charset="-128"/>
                </a:rPr>
                <a:t>3</a:t>
              </a:r>
            </a:p>
          </p:txBody>
        </p:sp>
      </p:grpSp>
      <p:sp>
        <p:nvSpPr>
          <p:cNvPr id="29" name="コンテンツ プレースホルダー 17"/>
          <p:cNvSpPr txBox="1">
            <a:spLocks/>
          </p:cNvSpPr>
          <p:nvPr/>
        </p:nvSpPr>
        <p:spPr>
          <a:xfrm>
            <a:off x="1076799" y="4360521"/>
            <a:ext cx="2784602" cy="111067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2 </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つのスライドのうち最初のスライドに戻り、</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b="1">
                <a:solidFill>
                  <a:srgbClr val="D24726"/>
                </a:solidFill>
                <a:latin typeface="Meiryo UI" panose="020B0604030504040204" pitchFamily="34" charset="-128"/>
                <a:ea typeface="Meiryo UI" panose="020B0604030504040204" pitchFamily="34" charset="-128"/>
                <a:cs typeface="Meiryo UI" panose="020B0604030504040204" pitchFamily="34" charset="-128"/>
              </a:rPr>
              <a:t>スライド ショー</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 </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ボタンを押して、</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b="1">
                <a:solidFill>
                  <a:srgbClr val="D24726"/>
                </a:solidFill>
                <a:latin typeface="Meiryo UI" panose="020B0604030504040204" pitchFamily="34" charset="-128"/>
                <a:ea typeface="Meiryo UI" panose="020B0604030504040204" pitchFamily="34" charset="-128"/>
                <a:cs typeface="Meiryo UI" panose="020B0604030504040204" pitchFamily="34" charset="-128"/>
              </a:rPr>
              <a:t>再生</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 </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を選択すると、変形する円が表示されます。</a:t>
            </a:r>
          </a:p>
        </p:txBody>
      </p:sp>
      <p:sp>
        <p:nvSpPr>
          <p:cNvPr id="17" name="コンテンツ プレースホルダー 17"/>
          <p:cNvSpPr txBox="1">
            <a:spLocks/>
          </p:cNvSpPr>
          <p:nvPr/>
        </p:nvSpPr>
        <p:spPr>
          <a:xfrm>
            <a:off x="628962" y="5832234"/>
            <a:ext cx="3449878" cy="69290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ja-JP" altLang="en-US" b="1">
                <a:solidFill>
                  <a:srgbClr val="D24726"/>
                </a:solidFill>
                <a:latin typeface="Meiryo UI" panose="020B0604030504040204" pitchFamily="34" charset="-128"/>
                <a:ea typeface="Meiryo UI" panose="020B0604030504040204" pitchFamily="34" charset="-128"/>
                <a:cs typeface="Meiryo UI" panose="020B0604030504040204" pitchFamily="34" charset="-128"/>
              </a:rPr>
              <a:t>ヒント</a:t>
            </a:r>
            <a:r>
              <a:rPr lang="en-US" altLang="ja-JP" b="1">
                <a:solidFill>
                  <a:srgbClr val="D24726"/>
                </a:solidFill>
                <a:latin typeface="Meiryo UI" panose="020B0604030504040204" pitchFamily="34" charset="-128"/>
                <a:ea typeface="Meiryo UI" panose="020B0604030504040204" pitchFamily="34" charset="-128"/>
                <a:cs typeface="Meiryo UI" panose="020B0604030504040204" pitchFamily="34" charset="-128"/>
              </a:rPr>
              <a:t>:</a:t>
            </a:r>
            <a:r>
              <a:rPr lang="ja-JP" altLang="en-US" b="1">
                <a:solidFill>
                  <a:srgbClr val="D24726"/>
                </a:solidFill>
                <a:latin typeface="Meiryo UI" panose="020B0604030504040204" pitchFamily="34" charset="-128"/>
                <a:ea typeface="Meiryo UI" panose="020B0604030504040204" pitchFamily="34" charset="-128"/>
                <a:cs typeface="Meiryo UI" panose="020B0604030504040204" pitchFamily="34" charset="-128"/>
              </a:rPr>
              <a:t> </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b="1">
                <a:solidFill>
                  <a:srgbClr val="404040"/>
                </a:solidFill>
                <a:latin typeface="Meiryo UI" panose="020B0604030504040204" pitchFamily="34" charset="-128"/>
                <a:ea typeface="Meiryo UI" panose="020B0604030504040204" pitchFamily="34" charset="-128"/>
                <a:cs typeface="Meiryo UI" panose="020B0604030504040204" pitchFamily="34" charset="-128"/>
              </a:rPr>
              <a:t>効果オプション</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 </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では、さらに多くの </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b="1">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変形</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 </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オプションが用意されています。</a:t>
            </a:r>
          </a:p>
        </p:txBody>
      </p:sp>
      <p:pic>
        <p:nvPicPr>
          <p:cNvPr id="2" name="画像 1" descr="[スライドの複製] オプションを表示するスライド サムネイルのコンテキスト メニュー"/>
          <p:cNvPicPr>
            <a:picLocks noChangeAspect="1"/>
          </p:cNvPicPr>
          <p:nvPr/>
        </p:nvPicPr>
        <p:blipFill>
          <a:blip r:embed="rId3"/>
          <a:srcRect/>
          <a:stretch/>
        </p:blipFill>
        <p:spPr>
          <a:xfrm>
            <a:off x="4045391" y="1455491"/>
            <a:ext cx="1402147" cy="1803887"/>
          </a:xfrm>
          <a:prstGeom prst="rect">
            <a:avLst/>
          </a:prstGeom>
        </p:spPr>
      </p:pic>
      <p:pic>
        <p:nvPicPr>
          <p:cNvPr id="6" name="画像 5" descr="変形移行を表示する画面切り替えタブ"/>
          <p:cNvPicPr>
            <a:picLocks noChangeAspect="1"/>
          </p:cNvPicPr>
          <p:nvPr/>
        </p:nvPicPr>
        <p:blipFill>
          <a:blip r:embed="rId4"/>
          <a:srcRect/>
          <a:stretch/>
        </p:blipFill>
        <p:spPr>
          <a:xfrm>
            <a:off x="3684500" y="3159609"/>
            <a:ext cx="2467551" cy="1185923"/>
          </a:xfrm>
          <a:prstGeom prst="rect">
            <a:avLst/>
          </a:prstGeom>
        </p:spPr>
      </p:pic>
      <p:pic>
        <p:nvPicPr>
          <p:cNvPr id="5" name="画像 4" descr="スライド ショー ボタン"/>
          <p:cNvPicPr>
            <a:picLocks noChangeAspect="1"/>
          </p:cNvPicPr>
          <p:nvPr/>
        </p:nvPicPr>
        <p:blipFill>
          <a:blip r:embed="rId5"/>
          <a:srcRect/>
          <a:stretch/>
        </p:blipFill>
        <p:spPr>
          <a:xfrm>
            <a:off x="3837079" y="4344232"/>
            <a:ext cx="2134319" cy="887083"/>
          </a:xfrm>
          <a:prstGeom prst="rect">
            <a:avLst/>
          </a:prstGeom>
        </p:spPr>
      </p:pic>
      <p:cxnSp>
        <p:nvCxnSpPr>
          <p:cNvPr id="20" name="直線​​コネクタ(S) 19">
            <a:extLst>
              <a:ext uri="{C183D7F6-B498-43B3-948B-1728B52AA6E4}">
                <adec:decorative xmlns:adec="http://schemas.microsoft.com/office/drawing/2017/decorative" val="1"/>
              </a:ext>
            </a:extLst>
          </p:cNvPr>
          <p:cNvCxnSpPr/>
          <p:nvPr/>
        </p:nvCxnSpPr>
        <p:spPr>
          <a:xfrm>
            <a:off x="6296866" y="147243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円/楕円 9" descr="小さな淡い青の円が内側にある大きな濃い青の円"/>
          <p:cNvSpPr/>
          <p:nvPr/>
        </p:nvSpPr>
        <p:spPr>
          <a:xfrm>
            <a:off x="7236525" y="1944862"/>
            <a:ext cx="3827244" cy="374323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a:ln>
                <a:noFill/>
              </a:ln>
              <a:solidFill>
                <a:sysClr val="windowText" lastClr="000000"/>
              </a:solidFill>
              <a:effectLst/>
              <a:uLnTx/>
              <a:uFillTx/>
              <a:latin typeface="Meiryo UI" panose="020B0604030504040204" pitchFamily="34" charset="-128"/>
              <a:ea typeface="Meiryo UI" panose="020B0604030504040204" pitchFamily="34" charset="-128"/>
              <a:cs typeface="Meiryo UI" panose="020B0604030504040204" pitchFamily="34" charset="-128"/>
            </a:endParaRPr>
          </a:p>
        </p:txBody>
      </p:sp>
      <p:sp>
        <p:nvSpPr>
          <p:cNvPr id="11" name="円/楕円 10" descr="大きな濃い青の円の内側にある小さな淡い青の円"/>
          <p:cNvSpPr/>
          <p:nvPr/>
        </p:nvSpPr>
        <p:spPr bwMode="ltGray">
          <a:xfrm>
            <a:off x="8086223" y="2796642"/>
            <a:ext cx="2148929" cy="210175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a:ln>
                <a:noFill/>
              </a:ln>
              <a:solidFill>
                <a:sysClr val="windowText" lastClr="000000"/>
              </a:solidFill>
              <a:effectLst/>
              <a:uLnTx/>
              <a:uFillTx/>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259683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pPr lvl="0" rtl="0"/>
            <a:r>
              <a:rPr lang="ja-JP" altLang="en-US">
                <a:latin typeface="Meiryo UI" panose="020B0604030504040204" pitchFamily="34" charset="-128"/>
                <a:ea typeface="Meiryo UI" panose="020B0604030504040204" pitchFamily="34" charset="-128"/>
                <a:cs typeface="Meiryo UI" panose="020B0604030504040204" pitchFamily="34" charset="-128"/>
              </a:rPr>
              <a:t>リアルタイムで共同作業する</a:t>
            </a:r>
          </a:p>
        </p:txBody>
      </p:sp>
      <p:sp>
        <p:nvSpPr>
          <p:cNvPr id="5" name="コンテンツ プレースホルダー 4"/>
          <p:cNvSpPr>
            <a:spLocks noGrp="1"/>
          </p:cNvSpPr>
          <p:nvPr>
            <p:ph sz="half" idx="4294967295"/>
          </p:nvPr>
        </p:nvSpPr>
        <p:spPr>
          <a:xfrm>
            <a:off x="541611" y="1431010"/>
            <a:ext cx="4413626" cy="3978275"/>
          </a:xfrm>
        </p:spPr>
        <p:txBody>
          <a:bodyPr vert="horz" lIns="91440" tIns="45720" rIns="91440" bIns="45720" rtlCol="0">
            <a:normAutofit/>
          </a:bodyPr>
          <a:lstStyle/>
          <a:p>
            <a:pPr marL="0" indent="0" rtl="0">
              <a:lnSpc>
                <a:spcPts val="1800"/>
              </a:lnSpc>
              <a:spcBef>
                <a:spcPts val="1000"/>
              </a:spcBef>
              <a:spcAft>
                <a:spcPts val="2000"/>
              </a:spcAft>
              <a:buNone/>
            </a:pPr>
            <a:r>
              <a:rPr lang="ja-JP" altLang="en-US" sz="120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プレゼンテーションを他のユーザーと共有すると、同時に作業している内容が表示されます。</a:t>
            </a:r>
            <a:br>
              <a:rPr lang="ja-JP" altLang="en-US" sz="120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br>
            <a:br>
              <a:rPr lang="ja-JP" altLang="en-US" sz="120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br>
            <a:r>
              <a:rPr lang="ja-JP" altLang="en-US" sz="120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説明</a:t>
            </a:r>
            <a:r>
              <a:rPr lang="en-US" altLang="ja-JP" sz="120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endParaRPr lang="ja-JP" altLang="en-US" sz="120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endParaRPr>
          </a:p>
        </p:txBody>
      </p:sp>
      <p:pic>
        <p:nvPicPr>
          <p:cNvPr id="11" name="画像 10" descr="プレゼンテーションを作業しているユーザーの数を示す共有アイコン "/>
          <p:cNvPicPr>
            <a:picLocks noChangeAspect="1"/>
          </p:cNvPicPr>
          <p:nvPr/>
        </p:nvPicPr>
        <p:blipFill>
          <a:blip r:embed="rId3"/>
          <a:srcRect/>
          <a:stretch/>
        </p:blipFill>
        <p:spPr>
          <a:xfrm>
            <a:off x="561984" y="2425111"/>
            <a:ext cx="3262550" cy="1475659"/>
          </a:xfrm>
          <a:prstGeom prst="rect">
            <a:avLst/>
          </a:prstGeom>
        </p:spPr>
      </p:pic>
      <p:grpSp>
        <p:nvGrpSpPr>
          <p:cNvPr id="33" name="グループ 32" descr="手順 1 を示す 1 の番号が振られた小さい円"/>
          <p:cNvGrpSpPr/>
          <p:nvPr/>
        </p:nvGrpSpPr>
        <p:grpSpPr bwMode="blackWhite">
          <a:xfrm>
            <a:off x="558723" y="4531632"/>
            <a:ext cx="558179" cy="409838"/>
            <a:chOff x="6953426" y="711274"/>
            <a:chExt cx="558179" cy="409838"/>
          </a:xfrm>
        </p:grpSpPr>
        <p:sp>
          <p:nvSpPr>
            <p:cNvPr id="34" name="円/楕円 33"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1">
                <a:latin typeface="Meiryo UI" panose="020B0604030504040204" pitchFamily="34" charset="-128"/>
                <a:ea typeface="Meiryo UI" panose="020B0604030504040204" pitchFamily="34" charset="-128"/>
                <a:cs typeface="Meiryo UI" panose="020B0604030504040204" pitchFamily="34" charset="-128"/>
              </a:endParaRPr>
            </a:p>
          </p:txBody>
        </p:sp>
        <p:sp>
          <p:nvSpPr>
            <p:cNvPr id="35" name="テキスト ボックス 34" descr="番号 1"/>
            <p:cNvSpPr txBox="1"/>
            <p:nvPr/>
          </p:nvSpPr>
          <p:spPr bwMode="blackWhite">
            <a:xfrm>
              <a:off x="6953426" y="727564"/>
              <a:ext cx="558179" cy="369332"/>
            </a:xfrm>
            <a:prstGeom prst="rect">
              <a:avLst/>
            </a:prstGeom>
            <a:noFill/>
          </p:spPr>
          <p:txBody>
            <a:bodyPr wrap="square" rtlCol="0">
              <a:spAutoFit/>
            </a:bodyPr>
            <a:lstStyle/>
            <a:p>
              <a:pPr algn="ctr" rtl="0"/>
              <a:r>
                <a:rPr lang="en-US" altLang="ja-JP" b="1">
                  <a:solidFill>
                    <a:schemeClr val="bg1"/>
                  </a:solidFill>
                  <a:latin typeface="Meiryo UI" panose="020B0604030504040204" pitchFamily="34" charset="-128"/>
                  <a:ea typeface="Meiryo UI" panose="020B0604030504040204" pitchFamily="34" charset="-128"/>
                  <a:cs typeface="Meiryo UI" panose="020B0604030504040204" pitchFamily="34" charset="-128"/>
                </a:rPr>
                <a:t>1</a:t>
              </a:r>
            </a:p>
          </p:txBody>
        </p:sp>
      </p:grpSp>
      <p:sp>
        <p:nvSpPr>
          <p:cNvPr id="42" name="コンテンツ プレースホルダー 17"/>
          <p:cNvSpPr txBox="1">
            <a:spLocks/>
          </p:cNvSpPr>
          <p:nvPr/>
        </p:nvSpPr>
        <p:spPr>
          <a:xfrm>
            <a:off x="1066039" y="4571824"/>
            <a:ext cx="2696774" cy="99258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上部のリボンから </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a:solidFill>
                  <a:srgbClr val="D24726"/>
                </a:solidFill>
                <a:latin typeface="Meiryo UI" panose="020B0604030504040204" pitchFamily="34" charset="-128"/>
                <a:ea typeface="Meiryo UI" panose="020B0604030504040204" pitchFamily="34" charset="-128"/>
                <a:cs typeface="Meiryo UI" panose="020B0604030504040204" pitchFamily="34" charset="-128"/>
              </a:rPr>
              <a:t>共有</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 </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を選択するか、ショートカット キー </a:t>
            </a:r>
            <a:r>
              <a:rPr lang="en-US" altLang="ja-JP">
                <a:solidFill>
                  <a:srgbClr val="D24726"/>
                </a:solidFill>
                <a:latin typeface="Meiryo UI" panose="020B0604030504040204" pitchFamily="34" charset="-128"/>
                <a:ea typeface="Meiryo UI" panose="020B0604030504040204" pitchFamily="34" charset="-128"/>
                <a:cs typeface="Meiryo UI" panose="020B0604030504040204" pitchFamily="34" charset="-128"/>
              </a:rPr>
              <a:t>Alt-ZS</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 を使用して、一緒に共同作業するユーザーを招待します </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この時点で、クラウドに保存できます</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p>
        </p:txBody>
      </p:sp>
      <p:pic>
        <p:nvPicPr>
          <p:cNvPr id="9" name="画像 8" descr="スライドを作業しているユーザー名を示すマーカー"/>
          <p:cNvPicPr>
            <a:picLocks noChangeAspect="1"/>
          </p:cNvPicPr>
          <p:nvPr/>
        </p:nvPicPr>
        <p:blipFill>
          <a:blip r:embed="rId4"/>
          <a:srcRect/>
          <a:stretch/>
        </p:blipFill>
        <p:spPr>
          <a:xfrm>
            <a:off x="3861352" y="2434307"/>
            <a:ext cx="3841692" cy="2512927"/>
          </a:xfrm>
          <a:prstGeom prst="rect">
            <a:avLst/>
          </a:prstGeom>
        </p:spPr>
      </p:pic>
      <p:grpSp>
        <p:nvGrpSpPr>
          <p:cNvPr id="36" name="グループ 35" descr="手順 2 を示す 2 の番号が振られた小さい円"/>
          <p:cNvGrpSpPr/>
          <p:nvPr/>
        </p:nvGrpSpPr>
        <p:grpSpPr bwMode="blackWhite">
          <a:xfrm>
            <a:off x="4249102" y="4531632"/>
            <a:ext cx="558179" cy="409838"/>
            <a:chOff x="6953426" y="711274"/>
            <a:chExt cx="558179" cy="409838"/>
          </a:xfrm>
        </p:grpSpPr>
        <p:sp>
          <p:nvSpPr>
            <p:cNvPr id="37" name="円/楕円 36"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1">
                <a:latin typeface="Meiryo UI" panose="020B0604030504040204" pitchFamily="34" charset="-128"/>
                <a:ea typeface="Meiryo UI" panose="020B0604030504040204" pitchFamily="34" charset="-128"/>
                <a:cs typeface="Meiryo UI" panose="020B0604030504040204" pitchFamily="34" charset="-128"/>
              </a:endParaRPr>
            </a:p>
          </p:txBody>
        </p:sp>
        <p:sp>
          <p:nvSpPr>
            <p:cNvPr id="38" name="テキスト ボックス 37" descr="番号 2"/>
            <p:cNvSpPr txBox="1"/>
            <p:nvPr/>
          </p:nvSpPr>
          <p:spPr bwMode="blackWhite">
            <a:xfrm>
              <a:off x="6953426" y="727564"/>
              <a:ext cx="558179" cy="369332"/>
            </a:xfrm>
            <a:prstGeom prst="rect">
              <a:avLst/>
            </a:prstGeom>
            <a:noFill/>
          </p:spPr>
          <p:txBody>
            <a:bodyPr wrap="square" rtlCol="0">
              <a:spAutoFit/>
            </a:bodyPr>
            <a:lstStyle/>
            <a:p>
              <a:pPr algn="ctr" rtl="0"/>
              <a:r>
                <a:rPr lang="en-US" altLang="ja-JP" b="1">
                  <a:solidFill>
                    <a:schemeClr val="bg1"/>
                  </a:solidFill>
                  <a:latin typeface="Meiryo UI" panose="020B0604030504040204" pitchFamily="34" charset="-128"/>
                  <a:ea typeface="Meiryo UI" panose="020B0604030504040204" pitchFamily="34" charset="-128"/>
                  <a:cs typeface="Meiryo UI" panose="020B0604030504040204" pitchFamily="34" charset="-128"/>
                </a:rPr>
                <a:t>2</a:t>
              </a:r>
            </a:p>
          </p:txBody>
        </p:sp>
      </p:grpSp>
      <p:sp>
        <p:nvSpPr>
          <p:cNvPr id="43" name="コンテンツ プレースホルダー 17"/>
          <p:cNvSpPr txBox="1">
            <a:spLocks/>
          </p:cNvSpPr>
          <p:nvPr/>
        </p:nvSpPr>
        <p:spPr>
          <a:xfrm>
            <a:off x="4747855" y="4571824"/>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他のユーザーがプレゼンテーションを作業していると、誰がどのスライドを作業しているかを表示します。</a:t>
            </a:r>
          </a:p>
        </p:txBody>
      </p:sp>
      <p:pic>
        <p:nvPicPr>
          <p:cNvPr id="12" name="画像 11" descr="編集中のスライドの一部を示すマーカー"/>
          <p:cNvPicPr>
            <a:picLocks noChangeAspect="1"/>
          </p:cNvPicPr>
          <p:nvPr/>
        </p:nvPicPr>
        <p:blipFill>
          <a:blip r:embed="rId5"/>
          <a:srcRect/>
          <a:stretch/>
        </p:blipFill>
        <p:spPr>
          <a:xfrm>
            <a:off x="7899419" y="2350394"/>
            <a:ext cx="3563782" cy="2305343"/>
          </a:xfrm>
          <a:prstGeom prst="rect">
            <a:avLst/>
          </a:prstGeom>
        </p:spPr>
      </p:pic>
      <p:grpSp>
        <p:nvGrpSpPr>
          <p:cNvPr id="39" name="グループ 38" descr="手順 3 を示す 3 の番号が振られた小さい円"/>
          <p:cNvGrpSpPr/>
          <p:nvPr/>
        </p:nvGrpSpPr>
        <p:grpSpPr bwMode="blackWhite">
          <a:xfrm>
            <a:off x="7930921" y="4531632"/>
            <a:ext cx="558179" cy="409838"/>
            <a:chOff x="6953426" y="711274"/>
            <a:chExt cx="558179" cy="409838"/>
          </a:xfrm>
        </p:grpSpPr>
        <p:sp>
          <p:nvSpPr>
            <p:cNvPr id="40" name="円/楕円 39"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1">
                <a:latin typeface="Meiryo UI" panose="020B0604030504040204" pitchFamily="34" charset="-128"/>
                <a:ea typeface="Meiryo UI" panose="020B0604030504040204" pitchFamily="34" charset="-128"/>
                <a:cs typeface="Meiryo UI" panose="020B0604030504040204" pitchFamily="34" charset="-128"/>
              </a:endParaRPr>
            </a:p>
          </p:txBody>
        </p:sp>
        <p:sp>
          <p:nvSpPr>
            <p:cNvPr id="41" name="テキスト ボックス 40" descr="番号 3"/>
            <p:cNvSpPr txBox="1"/>
            <p:nvPr/>
          </p:nvSpPr>
          <p:spPr bwMode="blackWhite">
            <a:xfrm>
              <a:off x="6953426" y="727564"/>
              <a:ext cx="558179" cy="369332"/>
            </a:xfrm>
            <a:prstGeom prst="rect">
              <a:avLst/>
            </a:prstGeom>
            <a:noFill/>
          </p:spPr>
          <p:txBody>
            <a:bodyPr wrap="square" rtlCol="0">
              <a:spAutoFit/>
            </a:bodyPr>
            <a:lstStyle/>
            <a:p>
              <a:pPr algn="ctr" rtl="0"/>
              <a:r>
                <a:rPr lang="en-US" altLang="ja-JP" b="1">
                  <a:solidFill>
                    <a:schemeClr val="bg1"/>
                  </a:solidFill>
                  <a:latin typeface="Meiryo UI" panose="020B0604030504040204" pitchFamily="34" charset="-128"/>
                  <a:ea typeface="Meiryo UI" panose="020B0604030504040204" pitchFamily="34" charset="-128"/>
                  <a:cs typeface="Meiryo UI" panose="020B0604030504040204" pitchFamily="34" charset="-128"/>
                </a:rPr>
                <a:t>3</a:t>
              </a:r>
            </a:p>
          </p:txBody>
        </p:sp>
      </p:grpSp>
      <p:sp>
        <p:nvSpPr>
          <p:cNvPr id="44" name="コンテンツ プレースホルダー 17"/>
          <p:cNvSpPr txBox="1">
            <a:spLocks/>
          </p:cNvSpPr>
          <p:nvPr/>
        </p:nvSpPr>
        <p:spPr>
          <a:xfrm>
            <a:off x="8429668" y="4571824"/>
            <a:ext cx="2658635" cy="69776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編集中のスライドの一部をマーカーが表示します。</a:t>
            </a:r>
          </a:p>
        </p:txBody>
      </p:sp>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rtlCol="0"/>
          <a:lstStyle/>
          <a:p>
            <a:pPr rtl="0"/>
            <a:r>
              <a:rPr lang="ja-JP" altLang="en-US">
                <a:latin typeface="Meiryo UI" panose="020B0604030504040204" pitchFamily="34" charset="-128"/>
                <a:ea typeface="Meiryo UI" panose="020B0604030504040204" pitchFamily="34" charset="-128"/>
                <a:cs typeface="Meiryo UI" panose="020B0604030504040204" pitchFamily="34" charset="-128"/>
              </a:rPr>
              <a:t>操作アシストを使いこなす</a:t>
            </a:r>
          </a:p>
        </p:txBody>
      </p:sp>
      <p:sp>
        <p:nvSpPr>
          <p:cNvPr id="38" name="コンテンツ プレースホルダー 17"/>
          <p:cNvSpPr txBox="1">
            <a:spLocks/>
          </p:cNvSpPr>
          <p:nvPr/>
        </p:nvSpPr>
        <p:spPr>
          <a:xfrm>
            <a:off x="541609" y="1296100"/>
            <a:ext cx="5110161"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操作アシスト</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 </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ボックスは、適切なコマンドを見つけるため、</a:t>
            </a:r>
            <a:b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b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時間を節約し、作業に集中できます。</a:t>
            </a:r>
            <a:br>
              <a:rPr lang="ja-JP" altLang="en-US">
                <a:latin typeface="Meiryo UI" panose="020B0604030504040204" pitchFamily="34" charset="-128"/>
                <a:ea typeface="Meiryo UI" panose="020B0604030504040204" pitchFamily="34" charset="-128"/>
                <a:cs typeface="Meiryo UI" panose="020B0604030504040204" pitchFamily="34" charset="-128"/>
              </a:rPr>
            </a:br>
            <a:br>
              <a:rPr lang="ja-JP" altLang="en-US">
                <a:latin typeface="Meiryo UI" panose="020B0604030504040204" pitchFamily="34" charset="-128"/>
                <a:ea typeface="Meiryo UI" panose="020B0604030504040204" pitchFamily="34" charset="-128"/>
                <a:cs typeface="Meiryo UI" panose="020B0604030504040204" pitchFamily="34" charset="-128"/>
              </a:rPr>
            </a:br>
            <a:r>
              <a:rPr lang="ja-JP" altLang="en-US">
                <a:latin typeface="Meiryo UI" panose="020B0604030504040204" pitchFamily="34" charset="-128"/>
                <a:ea typeface="Meiryo UI" panose="020B0604030504040204" pitchFamily="34" charset="-128"/>
                <a:cs typeface="Meiryo UI" panose="020B0604030504040204" pitchFamily="34" charset="-128"/>
              </a:rPr>
              <a:t>実際に操作してみましょう。</a:t>
            </a:r>
          </a:p>
        </p:txBody>
      </p:sp>
      <p:grpSp>
        <p:nvGrpSpPr>
          <p:cNvPr id="4" name="グループ 3" descr="手順 1 を示す 1 の番号が振られた小さい円"/>
          <p:cNvGrpSpPr/>
          <p:nvPr/>
        </p:nvGrpSpPr>
        <p:grpSpPr bwMode="blackWhite">
          <a:xfrm>
            <a:off x="558723" y="2638502"/>
            <a:ext cx="558179" cy="409838"/>
            <a:chOff x="6953426" y="711274"/>
            <a:chExt cx="558179" cy="409838"/>
          </a:xfrm>
        </p:grpSpPr>
        <p:sp>
          <p:nvSpPr>
            <p:cNvPr id="2" name="円/楕円 1"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1">
                <a:latin typeface="Meiryo UI" panose="020B0604030504040204" pitchFamily="34" charset="-128"/>
                <a:ea typeface="Meiryo UI" panose="020B0604030504040204" pitchFamily="34" charset="-128"/>
                <a:cs typeface="Meiryo UI" panose="020B0604030504040204" pitchFamily="34" charset="-128"/>
              </a:endParaRPr>
            </a:p>
          </p:txBody>
        </p:sp>
        <p:sp>
          <p:nvSpPr>
            <p:cNvPr id="3" name="テキスト ボックス 2" descr="番号 1"/>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b="1">
                  <a:solidFill>
                    <a:schemeClr val="bg1"/>
                  </a:solidFill>
                  <a:latin typeface="Meiryo UI" panose="020B0604030504040204" pitchFamily="34" charset="-128"/>
                  <a:ea typeface="Meiryo UI" panose="020B0604030504040204" pitchFamily="34" charset="-128"/>
                  <a:cs typeface="Meiryo UI" panose="020B0604030504040204" pitchFamily="34" charset="-128"/>
                </a:rPr>
                <a:t>1</a:t>
              </a:r>
              <a:endParaRPr lang="ja-JP" altLang="en-US" b="1">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grpSp>
      <p:sp>
        <p:nvSpPr>
          <p:cNvPr id="29" name="コンテンツ プレースホルダー 17"/>
          <p:cNvSpPr txBox="1">
            <a:spLocks/>
          </p:cNvSpPr>
          <p:nvPr/>
        </p:nvSpPr>
        <p:spPr>
          <a:xfrm>
            <a:off x="1066039" y="2678694"/>
            <a:ext cx="3121671" cy="46764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defTabSz="512763" rtl="0">
              <a:lnSpc>
                <a:spcPct val="100000"/>
              </a:lnSpc>
              <a:spcBef>
                <a:spcPts val="0"/>
              </a:spcBef>
              <a:spcAft>
                <a:spcPts val="2000"/>
              </a:spcAft>
              <a:buNone/>
            </a:pP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右側の </a:t>
            </a:r>
            <a:r>
              <a:rPr lang="ja-JP" altLang="en-US">
                <a:solidFill>
                  <a:srgbClr val="404040"/>
                </a:solidFill>
                <a:latin typeface="Meiryo UI" panose="020B0604030504040204" pitchFamily="34" charset="-128"/>
                <a:ea typeface="Meiryo UI" panose="020B0604030504040204" pitchFamily="34" charset="-128"/>
                <a:cs typeface="Meiryo UI" panose="020B0604030504040204" pitchFamily="34" charset="-128"/>
              </a:rPr>
              <a:t>ロボットの画像</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 を選択してください。</a:t>
            </a:r>
          </a:p>
        </p:txBody>
      </p:sp>
      <p:grpSp>
        <p:nvGrpSpPr>
          <p:cNvPr id="19" name="グループ 18" descr="手順 2 を示す 2 の番号が振られた小さい円"/>
          <p:cNvGrpSpPr/>
          <p:nvPr/>
        </p:nvGrpSpPr>
        <p:grpSpPr bwMode="blackWhite">
          <a:xfrm>
            <a:off x="558723" y="3312993"/>
            <a:ext cx="558179" cy="409838"/>
            <a:chOff x="6953426" y="711274"/>
            <a:chExt cx="558179" cy="409838"/>
          </a:xfrm>
        </p:grpSpPr>
        <p:sp>
          <p:nvSpPr>
            <p:cNvPr id="20" name="円/楕円 19"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1">
                <a:latin typeface="Meiryo UI" panose="020B0604030504040204" pitchFamily="34" charset="-128"/>
                <a:ea typeface="Meiryo UI" panose="020B0604030504040204" pitchFamily="34" charset="-128"/>
                <a:cs typeface="Meiryo UI" panose="020B0604030504040204" pitchFamily="34" charset="-128"/>
              </a:endParaRPr>
            </a:p>
          </p:txBody>
        </p:sp>
        <p:sp>
          <p:nvSpPr>
            <p:cNvPr id="21" name="テキスト ボックス 20" descr="番号 2"/>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b="1">
                  <a:solidFill>
                    <a:schemeClr val="bg1"/>
                  </a:solidFill>
                  <a:latin typeface="Meiryo UI" panose="020B0604030504040204" pitchFamily="34" charset="-128"/>
                  <a:ea typeface="Meiryo UI" panose="020B0604030504040204" pitchFamily="34" charset="-128"/>
                  <a:cs typeface="Meiryo UI" panose="020B0604030504040204" pitchFamily="34" charset="-128"/>
                </a:rPr>
                <a:t>2</a:t>
              </a:r>
              <a:endParaRPr lang="ja-JP" altLang="en-US" b="1">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grpSp>
      <p:sp>
        <p:nvSpPr>
          <p:cNvPr id="22" name="コンテンツ プレースホルダー 17"/>
          <p:cNvSpPr txBox="1">
            <a:spLocks/>
          </p:cNvSpPr>
          <p:nvPr/>
        </p:nvSpPr>
        <p:spPr>
          <a:xfrm>
            <a:off x="1066039" y="3353185"/>
            <a:ext cx="3263625"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b="1">
                <a:solidFill>
                  <a:srgbClr val="D24726"/>
                </a:solidFill>
                <a:latin typeface="Meiryo UI" panose="020B0604030504040204" pitchFamily="34" charset="-128"/>
                <a:ea typeface="Meiryo UI" panose="020B0604030504040204" pitchFamily="34" charset="-128"/>
                <a:cs typeface="Meiryo UI" panose="020B0604030504040204" pitchFamily="34" charset="-128"/>
              </a:rPr>
              <a:t>操作アシスト</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 </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ボックスに「</a:t>
            </a:r>
            <a:r>
              <a:rPr lang="ja-JP" altLang="en-US" i="1">
                <a:solidFill>
                  <a:srgbClr val="D24726"/>
                </a:solidFill>
                <a:latin typeface="Meiryo UI" panose="020B0604030504040204" pitchFamily="34" charset="-128"/>
                <a:ea typeface="Meiryo UI" panose="020B0604030504040204" pitchFamily="34" charset="-128"/>
                <a:cs typeface="Meiryo UI" panose="020B0604030504040204" pitchFamily="34" charset="-128"/>
              </a:rPr>
              <a:t>アニメーション</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」と入力し、</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b="1">
                <a:solidFill>
                  <a:srgbClr val="D24726"/>
                </a:solidFill>
                <a:latin typeface="Meiryo UI" panose="020B0604030504040204" pitchFamily="34" charset="-128"/>
                <a:ea typeface="Meiryo UI" panose="020B0604030504040204" pitchFamily="34" charset="-128"/>
                <a:cs typeface="Meiryo UI" panose="020B0604030504040204" pitchFamily="34" charset="-128"/>
              </a:rPr>
              <a:t>アニメーションの追加</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 </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を選びます。</a:t>
            </a:r>
          </a:p>
        </p:txBody>
      </p:sp>
      <p:grpSp>
        <p:nvGrpSpPr>
          <p:cNvPr id="31" name="グループ 30" descr="手順 3 を示す 3 の番号が振られた小さい円"/>
          <p:cNvGrpSpPr/>
          <p:nvPr/>
        </p:nvGrpSpPr>
        <p:grpSpPr bwMode="blackWhite">
          <a:xfrm>
            <a:off x="557319" y="4263506"/>
            <a:ext cx="558179" cy="409838"/>
            <a:chOff x="6953426" y="711274"/>
            <a:chExt cx="558179" cy="409838"/>
          </a:xfrm>
        </p:grpSpPr>
        <p:sp>
          <p:nvSpPr>
            <p:cNvPr id="32" name="円/楕円 31"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1">
                <a:latin typeface="Meiryo UI" panose="020B0604030504040204" pitchFamily="34" charset="-128"/>
                <a:ea typeface="Meiryo UI" panose="020B0604030504040204" pitchFamily="34" charset="-128"/>
                <a:cs typeface="Meiryo UI" panose="020B0604030504040204" pitchFamily="34" charset="-128"/>
              </a:endParaRPr>
            </a:p>
          </p:txBody>
        </p:sp>
        <p:sp>
          <p:nvSpPr>
            <p:cNvPr id="33" name="テキスト ボックス 32" descr="番号 3"/>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b="1">
                  <a:solidFill>
                    <a:schemeClr val="bg1"/>
                  </a:solidFill>
                  <a:latin typeface="Meiryo UI" panose="020B0604030504040204" pitchFamily="34" charset="-128"/>
                  <a:ea typeface="Meiryo UI" panose="020B0604030504040204" pitchFamily="34" charset="-128"/>
                  <a:cs typeface="Meiryo UI" panose="020B0604030504040204" pitchFamily="34" charset="-128"/>
                </a:rPr>
                <a:t>3</a:t>
              </a:r>
              <a:endParaRPr lang="ja-JP" altLang="en-US" b="1">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grpSp>
      <p:sp>
        <p:nvSpPr>
          <p:cNvPr id="34" name="コンテンツ プレースホルダー 17"/>
          <p:cNvSpPr txBox="1">
            <a:spLocks/>
          </p:cNvSpPr>
          <p:nvPr/>
        </p:nvSpPr>
        <p:spPr>
          <a:xfrm>
            <a:off x="1064636" y="4303697"/>
            <a:ext cx="1998604" cy="144608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defTabSz="512763" rtl="0">
              <a:spcAft>
                <a:spcPts val="2000"/>
              </a:spcAft>
              <a:buNone/>
            </a:pP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b="1">
                <a:solidFill>
                  <a:srgbClr val="D24726"/>
                </a:solidFill>
                <a:latin typeface="Meiryo UI" panose="020B0604030504040204" pitchFamily="34" charset="-128"/>
                <a:ea typeface="Meiryo UI" panose="020B0604030504040204" pitchFamily="34" charset="-128"/>
                <a:cs typeface="Meiryo UI" panose="020B0604030504040204" pitchFamily="34" charset="-128"/>
              </a:rPr>
              <a:t>ズーム</a:t>
            </a: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 </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などのアニメーション効果を選び、その結果を確認します。</a:t>
            </a:r>
          </a:p>
        </p:txBody>
      </p:sp>
      <p:sp>
        <p:nvSpPr>
          <p:cNvPr id="25" name="テキスト ボックス 16" descr="この画像を選択"/>
          <p:cNvSpPr txBox="1"/>
          <p:nvPr/>
        </p:nvSpPr>
        <p:spPr>
          <a:xfrm rot="21077122">
            <a:off x="6043297" y="1772253"/>
            <a:ext cx="1334770" cy="435610"/>
          </a:xfrm>
          <a:prstGeom prst="rect">
            <a:avLst/>
          </a:prstGeom>
          <a:noFill/>
          <a:ln>
            <a:noFill/>
          </a:ln>
          <a:effectLst/>
          <a:extLst>
            <a:ext uri="{C572A759-6A51-4108-AA02-DFA0A04FC94B}">
              <ma14:wrappingTextBoxFlag xmlns:ma14="http://schemas.microsoft.com/office/mac/drawingml/2011/main" xmlns=""/>
            </a:ext>
          </a:ex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rtl="0">
              <a:spcBef>
                <a:spcPts val="0"/>
              </a:spcBef>
              <a:spcAft>
                <a:spcPts val="200"/>
              </a:spcAft>
              <a:tabLst>
                <a:tab pos="4931410" algn="l"/>
              </a:tabLst>
            </a:pPr>
            <a:r>
              <a:rPr lang="ja-JP" altLang="en-US" sz="1200" b="1" kern="1000" spc="100">
                <a:ln>
                  <a:noFill/>
                </a:ln>
                <a:solidFill>
                  <a:srgbClr val="D24726"/>
                </a:solidFill>
                <a:effectLst/>
                <a:latin typeface="Meiryo UI" panose="020B0604030504040204" pitchFamily="34" charset="-128"/>
                <a:ea typeface="Meiryo UI" panose="020B0604030504040204" pitchFamily="34" charset="-128"/>
                <a:cs typeface="Meiryo UI" panose="020B0604030504040204" pitchFamily="34" charset="-128"/>
              </a:rPr>
              <a:t>この画像を選択</a:t>
            </a:r>
            <a:endParaRPr lang="ja-JP" altLang="en-US" sz="1200" b="1" kern="1400">
              <a:solidFill>
                <a:srgbClr val="D24726"/>
              </a:solidFill>
              <a:effectLst/>
              <a:latin typeface="Meiryo UI" panose="020B0604030504040204" pitchFamily="34" charset="-128"/>
              <a:ea typeface="Meiryo UI" panose="020B0604030504040204" pitchFamily="34" charset="-128"/>
              <a:cs typeface="Meiryo UI" panose="020B0604030504040204" pitchFamily="34" charset="-128"/>
            </a:endParaRPr>
          </a:p>
        </p:txBody>
      </p:sp>
      <p:pic>
        <p:nvPicPr>
          <p:cNvPr id="5" name="画像 4" descr="[操作アシスト] ボックス"/>
          <p:cNvPicPr>
            <a:picLocks noChangeAspect="1"/>
          </p:cNvPicPr>
          <p:nvPr/>
        </p:nvPicPr>
        <p:blipFill>
          <a:blip r:embed="rId3"/>
          <a:srcRect/>
          <a:stretch/>
        </p:blipFill>
        <p:spPr>
          <a:xfrm>
            <a:off x="4407766" y="3410945"/>
            <a:ext cx="2106152" cy="220832"/>
          </a:xfrm>
          <a:prstGeom prst="rect">
            <a:avLst/>
          </a:prstGeom>
        </p:spPr>
      </p:pic>
      <p:pic>
        <p:nvPicPr>
          <p:cNvPr id="7" name="画像 6" descr="ズーム オプションを示す [アニメーション] タブ"/>
          <p:cNvPicPr>
            <a:picLocks noChangeAspect="1"/>
          </p:cNvPicPr>
          <p:nvPr/>
        </p:nvPicPr>
        <p:blipFill>
          <a:blip r:embed="rId4"/>
          <a:srcRect/>
          <a:stretch/>
        </p:blipFill>
        <p:spPr>
          <a:xfrm>
            <a:off x="3063240" y="4069080"/>
            <a:ext cx="3803903" cy="2438400"/>
          </a:xfrm>
          <a:prstGeom prst="rect">
            <a:avLst/>
          </a:prstGeom>
        </p:spPr>
      </p:pic>
      <p:pic>
        <p:nvPicPr>
          <p:cNvPr id="24" name="画像 23">
            <a:extLst>
              <a:ext uri="{C183D7F6-B498-43B3-948B-1728B52AA6E4}">
                <adec:decorative xmlns:adec="http://schemas.microsoft.com/office/drawing/2017/decorative" val="1"/>
              </a:ext>
            </a:extLst>
          </p:cNvPr>
          <p:cNvPicPr/>
          <p:nvPr/>
        </p:nvPicPr>
        <p:blipFill>
          <a:blip r:embed="rId5" cstate="print">
            <a:extLst>
              <a:ext uri="{28A0092B-C50C-407E-A947-70E740481C1C}">
                <a14:useLocalDpi xmlns:a14="http://schemas.microsoft.com/office/drawing/2010/main" val="0"/>
              </a:ext>
            </a:extLst>
          </a:blip>
          <a:stretch>
            <a:fillRect/>
          </a:stretch>
        </p:blipFill>
        <p:spPr>
          <a:xfrm rot="3861835" flipH="1">
            <a:off x="6740574" y="1787378"/>
            <a:ext cx="851862" cy="939987"/>
          </a:xfrm>
          <a:prstGeom prst="rect">
            <a:avLst/>
          </a:prstGeom>
        </p:spPr>
      </p:pic>
      <p:pic>
        <p:nvPicPr>
          <p:cNvPr id="23" name="画像 22" descr="ロボット"/>
          <p:cNvPicPr>
            <a:picLocks noChangeAspect="1"/>
          </p:cNvPicPr>
          <p:nvPr/>
        </p:nvPicPr>
        <p:blipFill>
          <a:blip r:embed="rId6"/>
          <a:stretch>
            <a:fillRect/>
          </a:stretch>
        </p:blipFill>
        <p:spPr>
          <a:xfrm>
            <a:off x="7912741" y="1646170"/>
            <a:ext cx="2775459" cy="4531804"/>
          </a:xfrm>
          <a:prstGeom prst="rect">
            <a:avLst/>
          </a:prstGeom>
        </p:spPr>
      </p:pic>
    </p:spTree>
    <p:extLst>
      <p:ext uri="{BB962C8B-B14F-4D97-AF65-F5344CB8AC3E}">
        <p14:creationId xmlns:p14="http://schemas.microsoft.com/office/powerpoint/2010/main" val="727668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rtlCol="0"/>
          <a:lstStyle/>
          <a:p>
            <a:pPr rtl="0"/>
            <a:r>
              <a:rPr lang="ja-JP" altLang="en-US">
                <a:latin typeface="Meiryo UI" panose="020B0604030504040204" pitchFamily="34" charset="-128"/>
                <a:ea typeface="Meiryo UI" panose="020B0604030504040204" pitchFamily="34" charset="-128"/>
                <a:cs typeface="Meiryo UI" panose="020B0604030504040204" pitchFamily="34" charset="-128"/>
              </a:rPr>
              <a:t>スライドから直接リサーチする</a:t>
            </a:r>
          </a:p>
        </p:txBody>
      </p:sp>
      <p:sp>
        <p:nvSpPr>
          <p:cNvPr id="16" name="コンテンツ プレースホルダー 17"/>
          <p:cNvSpPr txBox="1">
            <a:spLocks/>
          </p:cNvSpPr>
          <p:nvPr/>
        </p:nvSpPr>
        <p:spPr>
          <a:xfrm>
            <a:off x="541609" y="1296100"/>
            <a:ext cx="6093106"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ja-JP" altLang="en-US">
                <a:latin typeface="Meiryo UI" panose="020B0604030504040204" pitchFamily="34" charset="-128"/>
                <a:ea typeface="Meiryo UI" panose="020B0604030504040204" pitchFamily="34" charset="-128"/>
                <a:cs typeface="Meiryo UI" panose="020B0604030504040204" pitchFamily="34" charset="-128"/>
              </a:rPr>
              <a:t>スマート検索機能によって、</a:t>
            </a:r>
            <a:r>
              <a:rPr lang="en-US" altLang="ja-JP">
                <a:latin typeface="Meiryo UI" panose="020B0604030504040204" pitchFamily="34" charset="-128"/>
                <a:ea typeface="Meiryo UI" panose="020B0604030504040204" pitchFamily="34" charset="-128"/>
                <a:cs typeface="Meiryo UI" panose="020B0604030504040204" pitchFamily="34" charset="-128"/>
              </a:rPr>
              <a:t>PowerPoint </a:t>
            </a:r>
            <a:r>
              <a:rPr lang="ja-JP" altLang="en-US">
                <a:latin typeface="Meiryo UI" panose="020B0604030504040204" pitchFamily="34" charset="-128"/>
                <a:ea typeface="Meiryo UI" panose="020B0604030504040204" pitchFamily="34" charset="-128"/>
                <a:cs typeface="Meiryo UI" panose="020B0604030504040204" pitchFamily="34" charset="-128"/>
              </a:rPr>
              <a:t>でリサーチ機能を直接使用できます。</a:t>
            </a:r>
            <a:br>
              <a:rPr lang="ja-JP" altLang="en-US">
                <a:latin typeface="Meiryo UI" panose="020B0604030504040204" pitchFamily="34" charset="-128"/>
                <a:ea typeface="Meiryo UI" panose="020B0604030504040204" pitchFamily="34" charset="-128"/>
                <a:cs typeface="Meiryo UI" panose="020B0604030504040204" pitchFamily="34" charset="-128"/>
              </a:rPr>
            </a:br>
            <a:br>
              <a:rPr lang="ja-JP" altLang="en-US">
                <a:latin typeface="Meiryo UI" panose="020B0604030504040204" pitchFamily="34" charset="-128"/>
                <a:ea typeface="Meiryo UI" panose="020B0604030504040204" pitchFamily="34" charset="-128"/>
                <a:cs typeface="Meiryo UI" panose="020B0604030504040204" pitchFamily="34" charset="-128"/>
              </a:rPr>
            </a:br>
            <a:r>
              <a:rPr lang="ja-JP" altLang="en-US">
                <a:latin typeface="Meiryo UI" panose="020B0604030504040204" pitchFamily="34" charset="-128"/>
                <a:ea typeface="Meiryo UI" panose="020B0604030504040204" pitchFamily="34" charset="-128"/>
                <a:cs typeface="Meiryo UI" panose="020B0604030504040204" pitchFamily="34" charset="-128"/>
              </a:rPr>
              <a:t>実際に操作してみましょう。</a:t>
            </a:r>
          </a:p>
        </p:txBody>
      </p:sp>
      <p:pic>
        <p:nvPicPr>
          <p:cNvPr id="18" name="画像 17" descr="[スマート検索] 機能を示す 3 つの画像"/>
          <p:cNvPicPr>
            <a:picLocks noChangeAspect="1"/>
          </p:cNvPicPr>
          <p:nvPr/>
        </p:nvPicPr>
        <p:blipFill>
          <a:blip r:embed="rId3"/>
          <a:srcRect/>
          <a:stretch/>
        </p:blipFill>
        <p:spPr>
          <a:xfrm>
            <a:off x="494408" y="2145058"/>
            <a:ext cx="11129521" cy="3197087"/>
          </a:xfrm>
          <a:prstGeom prst="rect">
            <a:avLst/>
          </a:prstGeom>
        </p:spPr>
      </p:pic>
      <p:grpSp>
        <p:nvGrpSpPr>
          <p:cNvPr id="33" name="グループ 32" descr="手順 1 を示す 1 の番号が振られた小さい円"/>
          <p:cNvGrpSpPr/>
          <p:nvPr/>
        </p:nvGrpSpPr>
        <p:grpSpPr bwMode="blackWhite">
          <a:xfrm>
            <a:off x="558723" y="5233381"/>
            <a:ext cx="558179" cy="409838"/>
            <a:chOff x="6953426" y="711274"/>
            <a:chExt cx="558179" cy="409838"/>
          </a:xfrm>
        </p:grpSpPr>
        <p:sp>
          <p:nvSpPr>
            <p:cNvPr id="34" name="円/楕円 33"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1">
                <a:latin typeface="Meiryo UI" panose="020B0604030504040204" pitchFamily="34" charset="-128"/>
                <a:ea typeface="Meiryo UI" panose="020B0604030504040204" pitchFamily="34" charset="-128"/>
                <a:cs typeface="Meiryo UI" panose="020B0604030504040204" pitchFamily="34" charset="-128"/>
              </a:endParaRPr>
            </a:p>
          </p:txBody>
        </p:sp>
        <p:sp>
          <p:nvSpPr>
            <p:cNvPr id="35" name="テキスト ボックス 34" descr="番号 1"/>
            <p:cNvSpPr txBox="1"/>
            <p:nvPr/>
          </p:nvSpPr>
          <p:spPr bwMode="blackWhite">
            <a:xfrm>
              <a:off x="6953426" y="727564"/>
              <a:ext cx="558179" cy="369332"/>
            </a:xfrm>
            <a:prstGeom prst="rect">
              <a:avLst/>
            </a:prstGeom>
            <a:noFill/>
          </p:spPr>
          <p:txBody>
            <a:bodyPr wrap="square" rtlCol="0">
              <a:spAutoFit/>
            </a:bodyPr>
            <a:lstStyle/>
            <a:p>
              <a:pPr algn="ctr" rtl="0"/>
              <a:r>
                <a:rPr lang="en-US" altLang="ja-JP" b="1">
                  <a:solidFill>
                    <a:schemeClr val="bg1"/>
                  </a:solidFill>
                  <a:latin typeface="Meiryo UI" panose="020B0604030504040204" pitchFamily="34" charset="-128"/>
                  <a:ea typeface="Meiryo UI" panose="020B0604030504040204" pitchFamily="34" charset="-128"/>
                  <a:cs typeface="Meiryo UI" panose="020B0604030504040204" pitchFamily="34" charset="-128"/>
                </a:rPr>
                <a:t>1</a:t>
              </a:r>
            </a:p>
          </p:txBody>
        </p:sp>
      </p:grpSp>
      <p:sp>
        <p:nvSpPr>
          <p:cNvPr id="42" name="コンテンツ プレースホルダー 17"/>
          <p:cNvSpPr txBox="1">
            <a:spLocks/>
          </p:cNvSpPr>
          <p:nvPr/>
        </p:nvSpPr>
        <p:spPr>
          <a:xfrm>
            <a:off x="1066039" y="5273573"/>
            <a:ext cx="2686812" cy="12983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ts val="2000"/>
              </a:lnSpc>
              <a:spcAft>
                <a:spcPts val="2000"/>
              </a:spcAft>
              <a:buNone/>
            </a:pPr>
            <a:r>
              <a:rPr lang="en-US" altLang="ja-JP"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sz="18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オフィス家具</a:t>
            </a:r>
            <a:r>
              <a:rPr lang="en-US" altLang="ja-JP"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 </a:t>
            </a:r>
            <a:r>
              <a:rPr lang="ja-JP" altLang="en-US"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というフレーズの中の、</a:t>
            </a:r>
            <a:r>
              <a:rPr lang="en-US" altLang="ja-JP"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i="1" dirty="0">
                <a:solidFill>
                  <a:srgbClr val="D24726"/>
                </a:solidFill>
                <a:latin typeface="Meiryo UI" panose="020B0604030504040204" pitchFamily="34" charset="-128"/>
                <a:ea typeface="Meiryo UI" panose="020B0604030504040204" pitchFamily="34" charset="-128"/>
                <a:cs typeface="Meiryo UI" panose="020B0604030504040204" pitchFamily="34" charset="-128"/>
              </a:rPr>
              <a:t>オフィス</a:t>
            </a:r>
            <a:r>
              <a:rPr lang="en-US" altLang="ja-JP"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 </a:t>
            </a:r>
            <a:r>
              <a:rPr lang="ja-JP" altLang="en-US"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という単語を右クリックします。</a:t>
            </a:r>
          </a:p>
        </p:txBody>
      </p:sp>
      <p:grpSp>
        <p:nvGrpSpPr>
          <p:cNvPr id="36" name="グループ 35" descr="手順 2 を示す 2 の番号が振られた小さい円"/>
          <p:cNvGrpSpPr/>
          <p:nvPr/>
        </p:nvGrpSpPr>
        <p:grpSpPr bwMode="blackWhite">
          <a:xfrm>
            <a:off x="4249102" y="5233381"/>
            <a:ext cx="558179" cy="409838"/>
            <a:chOff x="6953426" y="711274"/>
            <a:chExt cx="558179" cy="409838"/>
          </a:xfrm>
        </p:grpSpPr>
        <p:sp>
          <p:nvSpPr>
            <p:cNvPr id="37" name="円/楕円 36"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1">
                <a:latin typeface="Meiryo UI" panose="020B0604030504040204" pitchFamily="34" charset="-128"/>
                <a:ea typeface="Meiryo UI" panose="020B0604030504040204" pitchFamily="34" charset="-128"/>
                <a:cs typeface="Meiryo UI" panose="020B0604030504040204" pitchFamily="34" charset="-128"/>
              </a:endParaRPr>
            </a:p>
          </p:txBody>
        </p:sp>
        <p:sp>
          <p:nvSpPr>
            <p:cNvPr id="38" name="テキスト ボックス 37" descr="番号 2"/>
            <p:cNvSpPr txBox="1"/>
            <p:nvPr/>
          </p:nvSpPr>
          <p:spPr bwMode="blackWhite">
            <a:xfrm>
              <a:off x="6953426" y="727564"/>
              <a:ext cx="558179" cy="369332"/>
            </a:xfrm>
            <a:prstGeom prst="rect">
              <a:avLst/>
            </a:prstGeom>
            <a:noFill/>
          </p:spPr>
          <p:txBody>
            <a:bodyPr wrap="square" rtlCol="0">
              <a:spAutoFit/>
            </a:bodyPr>
            <a:lstStyle/>
            <a:p>
              <a:pPr algn="ctr" rtl="0"/>
              <a:r>
                <a:rPr lang="en-US" altLang="ja-JP" b="1">
                  <a:solidFill>
                    <a:schemeClr val="bg1"/>
                  </a:solidFill>
                  <a:latin typeface="Meiryo UI" panose="020B0604030504040204" pitchFamily="34" charset="-128"/>
                  <a:ea typeface="Meiryo UI" panose="020B0604030504040204" pitchFamily="34" charset="-128"/>
                  <a:cs typeface="Meiryo UI" panose="020B0604030504040204" pitchFamily="34" charset="-128"/>
                </a:rPr>
                <a:t>2</a:t>
              </a:r>
            </a:p>
          </p:txBody>
        </p:sp>
      </p:grpSp>
      <p:sp>
        <p:nvSpPr>
          <p:cNvPr id="43" name="コンテンツ プレースホルダー 17"/>
          <p:cNvSpPr txBox="1">
            <a:spLocks/>
          </p:cNvSpPr>
          <p:nvPr/>
        </p:nvSpPr>
        <p:spPr>
          <a:xfrm>
            <a:off x="4747855" y="5273573"/>
            <a:ext cx="333140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ts val="2000"/>
              </a:lnSpc>
              <a:spcAft>
                <a:spcPts val="2000"/>
              </a:spcAft>
              <a:buNone/>
            </a:pPr>
            <a:r>
              <a:rPr lang="en-US" altLang="ja-JP">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ja-JP" altLang="en-US" b="1">
                <a:solidFill>
                  <a:srgbClr val="D24726"/>
                </a:solidFill>
                <a:latin typeface="Meiryo UI" panose="020B0604030504040204" pitchFamily="34" charset="-128"/>
                <a:ea typeface="Meiryo UI" panose="020B0604030504040204" pitchFamily="34" charset="-128"/>
                <a:cs typeface="Meiryo UI" panose="020B0604030504040204" pitchFamily="34" charset="-128"/>
              </a:rPr>
              <a:t>スマート検索</a:t>
            </a:r>
            <a:r>
              <a:rPr lang="en-US" altLang="ja-JP">
                <a:latin typeface="Meiryo UI" panose="020B0604030504040204" pitchFamily="34" charset="-128"/>
                <a:ea typeface="Meiryo UI" panose="020B0604030504040204" pitchFamily="34" charset="-128"/>
                <a:cs typeface="Meiryo UI" panose="020B0604030504040204" pitchFamily="34" charset="-128"/>
              </a:rPr>
              <a:t>] </a:t>
            </a:r>
            <a:r>
              <a:rPr lang="ja-JP" altLang="en-US">
                <a:latin typeface="Meiryo UI" panose="020B0604030504040204" pitchFamily="34" charset="-128"/>
                <a:ea typeface="Meiryo UI" panose="020B0604030504040204" pitchFamily="34" charset="-128"/>
                <a:cs typeface="Meiryo UI" panose="020B0604030504040204" pitchFamily="34" charset="-128"/>
              </a:rPr>
              <a:t>を選びます</a:t>
            </a:r>
            <a:r>
              <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a:t>
            </a:r>
            <a:r>
              <a:rPr lang="en-US" altLang="ja-JP" sz="1800">
                <a:latin typeface="Meiryo UI" panose="020B0604030504040204" pitchFamily="34" charset="-128"/>
                <a:ea typeface="Meiryo UI" panose="020B0604030504040204" pitchFamily="34" charset="-128"/>
                <a:cs typeface="Meiryo UI" panose="020B0604030504040204" pitchFamily="34" charset="-128"/>
              </a:rPr>
              <a:t>Microsoft Office </a:t>
            </a:r>
            <a:r>
              <a:rPr lang="ja-JP" altLang="en-US" sz="1800">
                <a:latin typeface="Meiryo UI" panose="020B0604030504040204" pitchFamily="34" charset="-128"/>
                <a:ea typeface="Meiryo UI" panose="020B0604030504040204" pitchFamily="34" charset="-128"/>
                <a:cs typeface="Meiryo UI" panose="020B0604030504040204" pitchFamily="34" charset="-128"/>
              </a:rPr>
              <a:t>アプリ</a:t>
            </a:r>
            <a:r>
              <a:rPr lang="ja-JP" altLang="en-US">
                <a:latin typeface="Meiryo UI" panose="020B0604030504040204" pitchFamily="34" charset="-128"/>
                <a:ea typeface="Meiryo UI" panose="020B0604030504040204" pitchFamily="34" charset="-128"/>
                <a:cs typeface="Meiryo UI" panose="020B0604030504040204" pitchFamily="34" charset="-128"/>
              </a:rPr>
              <a:t>」ではなく</a:t>
            </a:r>
            <a:r>
              <a:rPr lang="ja-JP" altLang="en-US">
                <a:solidFill>
                  <a:schemeClr val="tx1"/>
                </a:solidFill>
                <a:latin typeface="Meiryo UI" panose="020B0604030504040204" pitchFamily="34" charset="-128"/>
                <a:ea typeface="Meiryo UI" panose="020B0604030504040204" pitchFamily="34" charset="-128"/>
                <a:cs typeface="Meiryo UI" panose="020B0604030504040204" pitchFamily="34" charset="-128"/>
              </a:rPr>
              <a:t>、「</a:t>
            </a:r>
            <a:r>
              <a:rPr lang="en-US" altLang="ja-JP">
                <a:solidFill>
                  <a:schemeClr val="tx1"/>
                </a:solidFill>
                <a:latin typeface="Meiryo UI" panose="020B0604030504040204" pitchFamily="34" charset="-128"/>
                <a:ea typeface="Meiryo UI" panose="020B0604030504040204" pitchFamily="34" charset="-128"/>
                <a:cs typeface="Meiryo UI" panose="020B0604030504040204" pitchFamily="34" charset="-128"/>
              </a:rPr>
              <a:t>office furniture</a:t>
            </a:r>
            <a:r>
              <a:rPr lang="ja-JP" altLang="en-US">
                <a:solidFill>
                  <a:schemeClr val="tx1"/>
                </a:solidFill>
                <a:latin typeface="Meiryo UI" panose="020B0604030504040204" pitchFamily="34" charset="-128"/>
                <a:ea typeface="Meiryo UI" panose="020B0604030504040204" pitchFamily="34" charset="-128"/>
                <a:cs typeface="Meiryo UI" panose="020B0604030504040204" pitchFamily="34" charset="-128"/>
              </a:rPr>
              <a:t>」の文脈に沿った検索結果が表示されます。</a:t>
            </a:r>
          </a:p>
        </p:txBody>
      </p:sp>
      <p:grpSp>
        <p:nvGrpSpPr>
          <p:cNvPr id="39" name="グループ 38" descr="手順 3 を示す 3 の番号が振られた小さい円"/>
          <p:cNvGrpSpPr/>
          <p:nvPr/>
        </p:nvGrpSpPr>
        <p:grpSpPr bwMode="blackWhite">
          <a:xfrm>
            <a:off x="7930921" y="5233381"/>
            <a:ext cx="558179" cy="409838"/>
            <a:chOff x="6953426" y="711274"/>
            <a:chExt cx="558179" cy="409838"/>
          </a:xfrm>
        </p:grpSpPr>
        <p:sp>
          <p:nvSpPr>
            <p:cNvPr id="40" name="円/楕円 39"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1">
                <a:latin typeface="Meiryo UI" panose="020B0604030504040204" pitchFamily="34" charset="-128"/>
                <a:ea typeface="Meiryo UI" panose="020B0604030504040204" pitchFamily="34" charset="-128"/>
                <a:cs typeface="Meiryo UI" panose="020B0604030504040204" pitchFamily="34" charset="-128"/>
              </a:endParaRPr>
            </a:p>
          </p:txBody>
        </p:sp>
        <p:sp>
          <p:nvSpPr>
            <p:cNvPr id="41" name="テキスト ボックス 40" descr="番号 3"/>
            <p:cNvSpPr txBox="1"/>
            <p:nvPr/>
          </p:nvSpPr>
          <p:spPr bwMode="blackWhite">
            <a:xfrm>
              <a:off x="6953426" y="727564"/>
              <a:ext cx="558179" cy="369332"/>
            </a:xfrm>
            <a:prstGeom prst="rect">
              <a:avLst/>
            </a:prstGeom>
            <a:noFill/>
          </p:spPr>
          <p:txBody>
            <a:bodyPr wrap="square" rtlCol="0">
              <a:spAutoFit/>
            </a:bodyPr>
            <a:lstStyle/>
            <a:p>
              <a:pPr algn="ctr" rtl="0"/>
              <a:r>
                <a:rPr lang="en-US" altLang="ja-JP" b="1">
                  <a:solidFill>
                    <a:schemeClr val="bg1"/>
                  </a:solidFill>
                  <a:latin typeface="Meiryo UI" panose="020B0604030504040204" pitchFamily="34" charset="-128"/>
                  <a:ea typeface="Meiryo UI" panose="020B0604030504040204" pitchFamily="34" charset="-128"/>
                  <a:cs typeface="Meiryo UI" panose="020B0604030504040204" pitchFamily="34" charset="-128"/>
                </a:rPr>
                <a:t>3</a:t>
              </a:r>
            </a:p>
          </p:txBody>
        </p:sp>
      </p:grpSp>
      <p:sp>
        <p:nvSpPr>
          <p:cNvPr id="44" name="コンテンツ プレースホルダー 17"/>
          <p:cNvSpPr txBox="1">
            <a:spLocks/>
          </p:cNvSpPr>
          <p:nvPr/>
        </p:nvSpPr>
        <p:spPr>
          <a:xfrm>
            <a:off x="8429668" y="5273573"/>
            <a:ext cx="3107336" cy="134188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lnSpc>
                <a:spcPts val="2000"/>
              </a:lnSpc>
              <a:spcAft>
                <a:spcPts val="2000"/>
              </a:spcAft>
              <a:buNone/>
            </a:pPr>
            <a:r>
              <a:rPr lang="ja-JP" altLang="en-US">
                <a:latin typeface="Meiryo UI" panose="020B0604030504040204" pitchFamily="34" charset="-128"/>
                <a:ea typeface="Meiryo UI" panose="020B0604030504040204" pitchFamily="34" charset="-128"/>
                <a:cs typeface="Meiryo UI" panose="020B0604030504040204" pitchFamily="34" charset="-128"/>
              </a:rPr>
              <a:t>試しに、手順 </a:t>
            </a:r>
            <a:r>
              <a:rPr lang="en-US" altLang="ja-JP">
                <a:latin typeface="Meiryo UI" panose="020B0604030504040204" pitchFamily="34" charset="-128"/>
                <a:ea typeface="Meiryo UI" panose="020B0604030504040204" pitchFamily="34" charset="-128"/>
                <a:cs typeface="Meiryo UI" panose="020B0604030504040204" pitchFamily="34" charset="-128"/>
              </a:rPr>
              <a:t>2 </a:t>
            </a:r>
            <a:r>
              <a:rPr lang="ja-JP" altLang="en-US">
                <a:latin typeface="Meiryo UI" panose="020B0604030504040204" pitchFamily="34" charset="-128"/>
                <a:ea typeface="Meiryo UI" panose="020B0604030504040204" pitchFamily="34" charset="-128"/>
                <a:cs typeface="Meiryo UI" panose="020B0604030504040204" pitchFamily="34" charset="-128"/>
              </a:rPr>
              <a:t>の「</a:t>
            </a:r>
            <a:r>
              <a:rPr lang="en-US" altLang="ja-JP" i="1">
                <a:solidFill>
                  <a:srgbClr val="D24726"/>
                </a:solidFill>
                <a:latin typeface="Meiryo UI" panose="020B0604030504040204" pitchFamily="34" charset="-128"/>
                <a:ea typeface="Meiryo UI" panose="020B0604030504040204" pitchFamily="34" charset="-128"/>
                <a:cs typeface="Meiryo UI" panose="020B0604030504040204" pitchFamily="34" charset="-128"/>
              </a:rPr>
              <a:t>Office</a:t>
            </a:r>
            <a:r>
              <a:rPr lang="ja-JP" altLang="en-US">
                <a:latin typeface="Meiryo UI" panose="020B0604030504040204" pitchFamily="34" charset="-128"/>
                <a:ea typeface="Meiryo UI" panose="020B0604030504040204" pitchFamily="34" charset="-128"/>
                <a:cs typeface="Meiryo UI" panose="020B0604030504040204" pitchFamily="34" charset="-128"/>
              </a:rPr>
              <a:t>」を右クリックして、もう一度スマート検索を行ってみてください。</a:t>
            </a:r>
          </a:p>
          <a:p>
            <a:pPr marL="0" indent="0" rtl="0">
              <a:lnSpc>
                <a:spcPts val="2000"/>
              </a:lnSpc>
              <a:spcAft>
                <a:spcPts val="2000"/>
              </a:spcAft>
              <a:buNone/>
            </a:pPr>
            <a:endParaRPr lang="ja-JP" altLang="en-US">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1769326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rtlCol="0">
            <a:normAutofit fontScale="90000"/>
          </a:bodyPr>
          <a:lstStyle/>
          <a:p>
            <a:pPr rtl="0"/>
            <a:r>
              <a:rPr lang="en-US" altLang="ja-JP">
                <a:latin typeface="Meiryo UI" panose="020B0604030504040204" pitchFamily="34" charset="-128"/>
                <a:ea typeface="Meiryo UI" panose="020B0604030504040204" pitchFamily="34" charset="-128"/>
                <a:cs typeface="Meiryo UI" panose="020B0604030504040204" pitchFamily="34" charset="-128"/>
              </a:rPr>
              <a:t>PowerPoint </a:t>
            </a:r>
            <a:r>
              <a:rPr lang="ja-JP" altLang="en-US">
                <a:latin typeface="Meiryo UI" panose="020B0604030504040204" pitchFamily="34" charset="-128"/>
                <a:ea typeface="Meiryo UI" panose="020B0604030504040204" pitchFamily="34" charset="-128"/>
                <a:cs typeface="Meiryo UI" panose="020B0604030504040204" pitchFamily="34" charset="-128"/>
              </a:rPr>
              <a:t>についてさらに知りたい場合</a:t>
            </a:r>
          </a:p>
        </p:txBody>
      </p:sp>
      <p:sp>
        <p:nvSpPr>
          <p:cNvPr id="5" name="コンテンツ プレースホルダー 4"/>
          <p:cNvSpPr>
            <a:spLocks noGrp="1"/>
          </p:cNvSpPr>
          <p:nvPr>
            <p:ph sz="half" idx="4294967295"/>
          </p:nvPr>
        </p:nvSpPr>
        <p:spPr>
          <a:xfrm>
            <a:off x="541611" y="2614427"/>
            <a:ext cx="9442648" cy="3978275"/>
          </a:xfrm>
        </p:spPr>
        <p:txBody>
          <a:bodyPr rtlCol="0">
            <a:normAutofit/>
          </a:bodyPr>
          <a:lstStyle/>
          <a:p>
            <a:pPr marL="0" indent="0" rtl="0">
              <a:lnSpc>
                <a:spcPts val="3600"/>
              </a:lnSpc>
              <a:spcAft>
                <a:spcPts val="0"/>
              </a:spcAft>
              <a:buNone/>
            </a:pPr>
            <a:r>
              <a:rPr lang="en-US" altLang="ja-JP" sz="2000">
                <a:latin typeface="Meiryo UI" panose="020B0604030504040204" pitchFamily="34" charset="-128"/>
                <a:ea typeface="Meiryo UI" panose="020B0604030504040204" pitchFamily="34" charset="-128"/>
                <a:cs typeface="Meiryo UI" panose="020B0604030504040204" pitchFamily="34" charset="-128"/>
              </a:rPr>
              <a:t>[</a:t>
            </a:r>
            <a:r>
              <a:rPr lang="ja-JP" altLang="en-US" sz="2000" b="1">
                <a:solidFill>
                  <a:srgbClr val="D24726"/>
                </a:solidFill>
                <a:latin typeface="Meiryo UI" panose="020B0604030504040204" pitchFamily="34" charset="-128"/>
                <a:ea typeface="Meiryo UI" panose="020B0604030504040204" pitchFamily="34" charset="-128"/>
                <a:cs typeface="Meiryo UI" panose="020B0604030504040204" pitchFamily="34" charset="-128"/>
              </a:rPr>
              <a:t>操作アシスト</a:t>
            </a:r>
            <a:r>
              <a:rPr lang="ja-JP" altLang="en-US" sz="2000">
                <a:solidFill>
                  <a:srgbClr val="D24726"/>
                </a:solidFill>
                <a:latin typeface="Meiryo UI" panose="020B0604030504040204" pitchFamily="34" charset="-128"/>
                <a:ea typeface="Meiryo UI" panose="020B0604030504040204" pitchFamily="34" charset="-128"/>
                <a:cs typeface="Meiryo UI" panose="020B0604030504040204" pitchFamily="34" charset="-128"/>
              </a:rPr>
              <a:t>              </a:t>
            </a:r>
            <a:r>
              <a:rPr lang="en-US" altLang="ja-JP" sz="2000">
                <a:latin typeface="Meiryo UI" panose="020B0604030504040204" pitchFamily="34" charset="-128"/>
                <a:ea typeface="Meiryo UI" panose="020B0604030504040204" pitchFamily="34" charset="-128"/>
                <a:cs typeface="Meiryo UI" panose="020B0604030504040204" pitchFamily="34" charset="-128"/>
              </a:rPr>
              <a:t>] </a:t>
            </a:r>
            <a:r>
              <a:rPr lang="ja-JP" altLang="en-US" sz="2000">
                <a:latin typeface="Meiryo UI" panose="020B0604030504040204" pitchFamily="34" charset="-128"/>
                <a:ea typeface="Meiryo UI" panose="020B0604030504040204" pitchFamily="34" charset="-128"/>
                <a:cs typeface="Meiryo UI" panose="020B0604030504040204" pitchFamily="34" charset="-128"/>
              </a:rPr>
              <a:t>ボタンを選択して、調べたい操作を入力してください。</a:t>
            </a:r>
            <a:br>
              <a:rPr lang="ja-JP" altLang="en-US" sz="2000">
                <a:latin typeface="Meiryo UI" panose="020B0604030504040204" pitchFamily="34" charset="-128"/>
                <a:ea typeface="Meiryo UI" panose="020B0604030504040204" pitchFamily="34" charset="-128"/>
                <a:cs typeface="Meiryo UI" panose="020B0604030504040204" pitchFamily="34" charset="-128"/>
              </a:rPr>
            </a:br>
            <a:endParaRPr lang="ja-JP" altLang="en-US" sz="2000">
              <a:latin typeface="Meiryo UI" panose="020B0604030504040204" pitchFamily="34" charset="-128"/>
              <a:ea typeface="Meiryo UI" panose="020B0604030504040204" pitchFamily="34" charset="-128"/>
              <a:cs typeface="Meiryo UI" panose="020B0604030504040204" pitchFamily="34" charset="-128"/>
            </a:endParaRPr>
          </a:p>
          <a:p>
            <a:pPr marL="0" indent="0" rtl="0">
              <a:lnSpc>
                <a:spcPts val="3600"/>
              </a:lnSpc>
              <a:spcAft>
                <a:spcPts val="0"/>
              </a:spcAft>
              <a:buNone/>
            </a:pPr>
            <a:r>
              <a:rPr lang="en-US" altLang="ja-JP" sz="2000" u="sng">
                <a:latin typeface="Meiryo UI" panose="020B0604030504040204" pitchFamily="34" charset="-128"/>
                <a:ea typeface="Meiryo UI" panose="020B0604030504040204" pitchFamily="34" charset="-128"/>
                <a:cs typeface="Meiryo UI" panose="020B0604030504040204" pitchFamily="34" charset="-128"/>
                <a:hlinkClick r:id="rId3" tooltip="PowerPoint チームのブログを表示する"/>
              </a:rPr>
              <a:t>PowerPoint </a:t>
            </a:r>
            <a:r>
              <a:rPr lang="ja-JP" altLang="en-US" sz="2000" u="sng">
                <a:latin typeface="Meiryo UI" panose="020B0604030504040204" pitchFamily="34" charset="-128"/>
                <a:ea typeface="Meiryo UI" panose="020B0604030504040204" pitchFamily="34" charset="-128"/>
                <a:cs typeface="Meiryo UI" panose="020B0604030504040204" pitchFamily="34" charset="-128"/>
                <a:hlinkClick r:id="rId3" tooltip="PowerPoint チームのブログを表示する"/>
              </a:rPr>
              <a:t>チームのブログを表示する</a:t>
            </a:r>
            <a:endParaRPr lang="ja-JP" altLang="en-US" sz="2000">
              <a:latin typeface="Meiryo UI" panose="020B0604030504040204" pitchFamily="34" charset="-128"/>
              <a:ea typeface="Meiryo UI" panose="020B0604030504040204" pitchFamily="34" charset="-128"/>
              <a:cs typeface="Meiryo UI" panose="020B0604030504040204" pitchFamily="34" charset="-128"/>
            </a:endParaRPr>
          </a:p>
          <a:p>
            <a:pPr marL="0" indent="0" rtl="0">
              <a:lnSpc>
                <a:spcPts val="3600"/>
              </a:lnSpc>
              <a:spcBef>
                <a:spcPts val="1500"/>
              </a:spcBef>
              <a:spcAft>
                <a:spcPts val="0"/>
              </a:spcAft>
              <a:buNone/>
            </a:pPr>
            <a:r>
              <a:rPr lang="en-US" altLang="ja-JP" sz="2000">
                <a:latin typeface="Meiryo UI" panose="020B0604030504040204" pitchFamily="34" charset="-128"/>
                <a:ea typeface="Meiryo UI" panose="020B0604030504040204" pitchFamily="34" charset="-128"/>
                <a:cs typeface="Meiryo UI" panose="020B0604030504040204" pitchFamily="34" charset="-128"/>
                <a:hlinkClick r:id="rId4" tooltip="PowerPoint の無料トレーニングに進む"/>
              </a:rPr>
              <a:t>PowerPoint </a:t>
            </a:r>
            <a:r>
              <a:rPr lang="ja-JP" altLang="en-US" sz="2000">
                <a:latin typeface="Meiryo UI" panose="020B0604030504040204" pitchFamily="34" charset="-128"/>
                <a:ea typeface="Meiryo UI" panose="020B0604030504040204" pitchFamily="34" charset="-128"/>
                <a:cs typeface="Meiryo UI" panose="020B0604030504040204" pitchFamily="34" charset="-128"/>
                <a:hlinkClick r:id="rId4" tooltip="PowerPoint の無料トレーニングに進む"/>
              </a:rPr>
              <a:t>の無料トレーニングに進む</a:t>
            </a:r>
            <a:endParaRPr lang="ja-JP" altLang="en-US" sz="2000">
              <a:latin typeface="Meiryo UI" panose="020B0604030504040204" pitchFamily="34" charset="-128"/>
              <a:ea typeface="Meiryo UI" panose="020B0604030504040204" pitchFamily="34" charset="-128"/>
              <a:cs typeface="Meiryo UI" panose="020B0604030504040204" pitchFamily="34" charset="-128"/>
            </a:endParaRPr>
          </a:p>
          <a:p>
            <a:pPr marL="0" indent="0" rtl="0">
              <a:lnSpc>
                <a:spcPts val="3600"/>
              </a:lnSpc>
              <a:spcAft>
                <a:spcPts val="0"/>
              </a:spcAft>
              <a:buNone/>
            </a:pPr>
            <a:endParaRPr lang="ja-JP" altLang="en-US" sz="2000">
              <a:latin typeface="Meiryo UI" panose="020B0604030504040204" pitchFamily="34" charset="-128"/>
              <a:ea typeface="Meiryo UI" panose="020B0604030504040204" pitchFamily="34" charset="-128"/>
              <a:cs typeface="Meiryo UI" panose="020B0604030504040204" pitchFamily="34" charset="-128"/>
            </a:endParaRPr>
          </a:p>
          <a:p>
            <a:pPr marL="0" indent="0" rtl="0">
              <a:lnSpc>
                <a:spcPts val="3600"/>
              </a:lnSpc>
              <a:spcAft>
                <a:spcPts val="0"/>
              </a:spcAft>
              <a:buNone/>
            </a:pPr>
            <a:endParaRPr lang="ja-JP" altLang="en-US" sz="2000">
              <a:latin typeface="Meiryo UI" panose="020B0604030504040204" pitchFamily="34" charset="-128"/>
              <a:ea typeface="Meiryo UI" panose="020B0604030504040204" pitchFamily="34" charset="-128"/>
              <a:cs typeface="Meiryo UI" panose="020B0604030504040204" pitchFamily="34" charset="-128"/>
            </a:endParaRPr>
          </a:p>
        </p:txBody>
      </p:sp>
      <p:pic>
        <p:nvPicPr>
          <p:cNvPr id="2" name="画像 1" descr="[操作アシスト] ボタン"/>
          <p:cNvPicPr>
            <a:picLocks noChangeAspect="1"/>
          </p:cNvPicPr>
          <p:nvPr/>
        </p:nvPicPr>
        <p:blipFill>
          <a:blip r:embed="rId5"/>
          <a:srcRect/>
          <a:stretch/>
        </p:blipFill>
        <p:spPr>
          <a:xfrm>
            <a:off x="2043061" y="2350333"/>
            <a:ext cx="1268511" cy="1189747"/>
          </a:xfrm>
          <a:prstGeom prst="rect">
            <a:avLst/>
          </a:prstGeom>
        </p:spPr>
      </p:pic>
      <p:pic>
        <p:nvPicPr>
          <p:cNvPr id="8" name="画像 7" descr="PowerPoint チームのブログへのハイパーリンクが設定された右向き矢印。画像をクリックすると、PowerPoint チームのブログが表示されます。 ">
            <a:hlinkClick r:id="rId3" tooltip="ここを選択すると、PowerPoint チームのブログが表示されます。"/>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2348" y="3566804"/>
            <a:ext cx="661940" cy="661940"/>
          </a:xfrm>
          <a:prstGeom prst="rect">
            <a:avLst/>
          </a:prstGeom>
        </p:spPr>
      </p:pic>
      <p:pic>
        <p:nvPicPr>
          <p:cNvPr id="7" name="画像 6" descr="無料の PowerPoint トレーニングへのハイパーリンクが設定された右向き矢印。画像を選択して、PowerPoint の無料トレーニングにアクセスする">
            <a:hlinkClick r:id="rId4" tooltip="ここを選択すると、PowerPoint の無料トレーニングに進みます。"/>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2348" y="4252716"/>
            <a:ext cx="661940" cy="661940"/>
          </a:xfrm>
          <a:prstGeom prst="rect">
            <a:avLst/>
          </a:prstGeom>
        </p:spPr>
      </p:pic>
      <p:sp>
        <p:nvSpPr>
          <p:cNvPr id="9" name="テキスト ボックス 8"/>
          <p:cNvSpPr txBox="1"/>
          <p:nvPr/>
        </p:nvSpPr>
        <p:spPr>
          <a:xfrm>
            <a:off x="541611" y="5738132"/>
            <a:ext cx="6193971" cy="307777"/>
          </a:xfrm>
          <a:prstGeom prst="rect">
            <a:avLst/>
          </a:prstGeom>
          <a:noFill/>
        </p:spPr>
        <p:txBody>
          <a:bodyPr wrap="square" rtlCol="0">
            <a:spAutoFit/>
          </a:bodyPr>
          <a:lstStyle/>
          <a:p>
            <a:pPr algn="l" rtl="0"/>
            <a:r>
              <a:rPr lang="ja-JP" altLang="en-US" sz="1400">
                <a:latin typeface="Meiryo UI" panose="020B0604030504040204" pitchFamily="34" charset="-128"/>
                <a:ea typeface="Meiryo UI" panose="020B0604030504040204" pitchFamily="34" charset="-128"/>
                <a:cs typeface="Meiryo UI" panose="020B0604030504040204" pitchFamily="34" charset="-128"/>
              </a:rPr>
              <a:t>スライド ショー モードで矢印を選択する</a:t>
            </a:r>
          </a:p>
        </p:txBody>
      </p:sp>
      <p:pic>
        <p:nvPicPr>
          <p:cNvPr id="11" name="画像 10" descr="[操作アシスト] ボックスの候補"/>
          <p:cNvPicPr>
            <a:picLocks noChangeAspect="1"/>
          </p:cNvPicPr>
          <p:nvPr/>
        </p:nvPicPr>
        <p:blipFill>
          <a:blip r:embed="rId7"/>
          <a:srcRect/>
          <a:stretch/>
        </p:blipFill>
        <p:spPr>
          <a:xfrm>
            <a:off x="8950991" y="2744948"/>
            <a:ext cx="2476156" cy="1368104"/>
          </a:xfrm>
          <a:prstGeom prst="rect">
            <a:avLst/>
          </a:prstGeom>
        </p:spPr>
      </p:pic>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ユーザー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957322_TF10001108_Win32" id="{08D89365-2E4C-432D-9349-8DF9B80AEEA1}" vid="{010FF314-90DF-4A21-BD0D-ADCBA34234AC}"/>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{9FAD1C3F-DB57-4B12-8B3C-C6EE5EB25771}tf10001108_win32</Template>
  <TotalTime>0</TotalTime>
  <Words>811</Words>
  <Application>Microsoft Office PowerPoint</Application>
  <PresentationFormat>ワイド画面</PresentationFormat>
  <Paragraphs>67</Paragraphs>
  <Slides>9</Slides>
  <Notes>9</Notes>
  <HiddenSlides>0</HiddenSlides>
  <MMClips>1</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9</vt:i4>
      </vt:variant>
    </vt:vector>
  </HeadingPairs>
  <TitlesOfParts>
    <vt:vector size="12" baseType="lpstr">
      <vt:lpstr>Meiryo UI</vt:lpstr>
      <vt:lpstr>Arial</vt:lpstr>
      <vt:lpstr>ユーザー設定</vt:lpstr>
      <vt:lpstr>PowerPoint へようこそ</vt:lpstr>
      <vt:lpstr>デザイナーは、要点を伝える際に役立ちます</vt:lpstr>
      <vt:lpstr>PowerPoint デザイナーの使用方法</vt:lpstr>
      <vt:lpstr>変形</vt:lpstr>
      <vt:lpstr>変形の設定</vt:lpstr>
      <vt:lpstr>リアルタイムで共同作業する</vt:lpstr>
      <vt:lpstr>操作アシストを使いこなす</vt:lpstr>
      <vt:lpstr>スライドから直接リサーチする</vt:lpstr>
      <vt:lpstr>PowerPoint についてさらに知りたい場合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へようこそ</dc:title>
  <dc:creator>k o</dc:creator>
  <cp:keywords/>
  <cp:lastModifiedBy>k o</cp:lastModifiedBy>
  <cp:revision>1</cp:revision>
  <dcterms:created xsi:type="dcterms:W3CDTF">2023-10-23T00:18:37Z</dcterms:created>
  <dcterms:modified xsi:type="dcterms:W3CDTF">2023-10-23T00:18:49Z</dcterms:modified>
  <cp:version/>
</cp:coreProperties>
</file>